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_rels/presentation.xml.rels" ContentType="application/vnd.openxmlformats-package.relationships+xml"/>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1.png" ContentType="image/png"/>
  <Override PartName="/ppt/media/image31.png" ContentType="image/png"/>
  <Override PartName="/ppt/media/image25.png" ContentType="image/png"/>
  <Override PartName="/ppt/media/image2.png" ContentType="image/png"/>
  <Override PartName="/ppt/media/image32.png" ContentType="image/png"/>
  <Override PartName="/ppt/media/image26.png" ContentType="image/png"/>
  <Override PartName="/ppt/media/image13.png" ContentType="image/png"/>
  <Override PartName="/ppt/media/image8.png" ContentType="image/png"/>
  <Override PartName="/ppt/media/image38.png" ContentType="image/png"/>
  <Override PartName="/ppt/media/image40.png" ContentType="image/png"/>
  <Override PartName="/ppt/media/image9.png" ContentType="image/png"/>
  <Override PartName="/ppt/media/image39.png" ContentType="image/png"/>
  <Override PartName="/ppt/media/image41.png" ContentType="image/png"/>
  <Override PartName="/ppt/media/image30.png" ContentType="image/png"/>
  <Override PartName="/ppt/media/image28.png" ContentType="image/png"/>
  <Override PartName="/ppt/media/image42.png" ContentType="image/png"/>
  <Override PartName="/ppt/media/image43.png" ContentType="image/png"/>
  <Override PartName="/ppt/media/image44.png" ContentType="image/png"/>
  <Override PartName="/ppt/media/image45.png" ContentType="image/png"/>
  <Override PartName="/ppt/media/image10.png" ContentType="image/png"/>
  <Override PartName="/ppt/media/image46.jpeg" ContentType="image/jpeg"/>
  <Override PartName="/ppt/media/image12.png" ContentType="image/png"/>
  <Override PartName="/ppt/media/image37.png" ContentType="image/png"/>
  <Override PartName="/ppt/media/image7.png" ContentType="image/png"/>
  <Override PartName="/ppt/media/image11.png" ContentType="image/png"/>
  <Override PartName="/ppt/media/image36.png" ContentType="image/png"/>
  <Override PartName="/ppt/media/image6.png" ContentType="image/png"/>
  <Override PartName="/ppt/media/image29.png" ContentType="image/png"/>
  <Override PartName="/ppt/media/image5.png" ContentType="image/png"/>
  <Override PartName="/ppt/media/image35.png" ContentType="image/png"/>
  <Override PartName="/ppt/media/image34.png" ContentType="image/png"/>
  <Override PartName="/ppt/media/image4.png" ContentType="image/png"/>
  <Override PartName="/ppt/media/image27.png" ContentType="image/png"/>
  <Override PartName="/ppt/media/image33.png" ContentType="image/png"/>
  <Override PartName="/ppt/media/image3.png" ContentType="image/png"/>
  <Override PartName="/ppt/slideLayouts/_rels/slideLayout52.xml.rels" ContentType="application/vnd.openxmlformats-package.relationships+xml"/>
  <Override PartName="/ppt/slideLayouts/_rels/slideLayout14.xml.rels" ContentType="application/vnd.openxmlformats-package.relationships+xml"/>
  <Override PartName="/ppt/slideLayouts/_rels/slideLayout30.xml.rels" ContentType="application/vnd.openxmlformats-package.relationships+xml"/>
  <Override PartName="/ppt/slideLayouts/_rels/slideLayout38.xml.rels" ContentType="application/vnd.openxmlformats-package.relationships+xml"/>
  <Override PartName="/ppt/slideLayouts/_rels/slideLayout45.xml.rels" ContentType="application/vnd.openxmlformats-package.relationships+xml"/>
  <Override PartName="/ppt/slideLayouts/_rels/slideLayout23.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31.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32.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21.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41.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50.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2.xml.rels" ContentType="application/vnd.openxmlformats-package.relationships+xml"/>
  <Override PartName="/ppt/slideLayouts/_rels/slideLayout29.xml.rels" ContentType="application/vnd.openxmlformats-package.relationships+xml"/>
  <Override PartName="/ppt/slideLayouts/_rels/slideLayout33.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37.xml.rels" ContentType="application/vnd.openxmlformats-package.relationships+xml"/>
  <Override PartName="/ppt/slideLayouts/_rels/slideLayout44.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57.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58.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6.xml.rels" ContentType="application/vnd.openxmlformats-package.relationships+xml"/>
  <Override PartName="/ppt/slideLayouts/_rels/slideLayout53.xml.rels" ContentType="application/vnd.openxmlformats-package.relationships+xml"/>
  <Override PartName="/ppt/slideLayouts/slideLayout56.xml" ContentType="application/vnd.openxmlformats-officedocument.presentationml.slideLayout+xml"/>
  <Override PartName="/ppt/slideLayouts/slideLayout13.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29.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59.xml" ContentType="application/vnd.openxmlformats-officedocument.presentationml.slideLayout+xml"/>
  <Override PartName="/ppt/slideLayouts/slideLayout22.xml" ContentType="application/vnd.openxmlformats-officedocument.presentationml.slideLayout+xml"/>
  <Override PartName="/ppt/slideLayouts/slideLayout28.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9.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23.xml" ContentType="application/vnd.openxmlformats-officedocument.presentationml.slideLayout+xml"/>
  <Override PartName="/ppt/slideLayouts/slideLayout60.xml" ContentType="application/vnd.openxmlformats-officedocument.presentationml.slideLayout+xml"/>
  <Override PartName="/ppt/slideLayouts/slideLayout18.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40.xml" ContentType="application/vnd.openxmlformats-officedocument.presentationml.slideLayout+xml"/>
  <Override PartName="/ppt/slideLayouts/slideLayout3.xml" ContentType="application/vnd.openxmlformats-officedocument.presentationml.slideLayout+xml"/>
  <Override PartName="/ppt/slideLayouts/slideLayout41.xml" ContentType="application/vnd.openxmlformats-officedocument.presentationml.slideLayout+xml"/>
  <Override PartName="/ppt/slideLayouts/slideLayout4.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43.xml" ContentType="application/vnd.openxmlformats-officedocument.presentationml.slideLayout+xml"/>
  <Override PartName="/ppt/slideLayouts/slideLayout6.xml" ContentType="application/vnd.openxmlformats-officedocument.presentationml.slideLayout+xml"/>
  <Override PartName="/ppt/slideLayouts/slideLayout44.xml" ContentType="application/vnd.openxmlformats-officedocument.presentationml.slideLayout+xml"/>
  <Override PartName="/ppt/slideLayouts/slideLayout7.xml" ContentType="application/vnd.openxmlformats-officedocument.presentationml.slideLayout+xml"/>
  <Override PartName="/ppt/slideLayouts/slideLayout45.xml" ContentType="application/vnd.openxmlformats-officedocument.presentationml.slideLayout+xml"/>
  <Override PartName="/ppt/slideLayouts/slideLayout8.xml" ContentType="application/vnd.openxmlformats-officedocument.presentationml.slideLayout+xml"/>
  <Override PartName="/ppt/slideLayouts/slideLayout46.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presProps.xml" ContentType="application/vnd.openxmlformats-officedocument.presentationml.presProps+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_rels/slide19.xml.rels" ContentType="application/vnd.openxmlformats-package.relationships+xml"/>
  <Override PartName="/ppt/slides/_rels/slide13.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4.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14.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28.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35.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7.xml.rels" ContentType="application/vnd.openxmlformats-package.relationships+xml"/>
  <Override PartName="/ppt/slides/_rels/slide34.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33.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65A6F63C-119F-413E-B6F4-369241B6E253}" type="slidenum">
              <a:t>&lt;#&gt;</a:t>
            </a:fld>
          </a:p>
        </p:txBody>
      </p:sp>
      <p:sp>
        <p:nvSpPr>
          <p:cNvPr id="4" name="PlaceHolder 3"/>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913680" y="618480"/>
            <a:ext cx="10364040" cy="1595880"/>
          </a:xfrm>
          <a:prstGeom prst="rect">
            <a:avLst/>
          </a:prstGeom>
          <a:noFill/>
          <a:ln w="0">
            <a:noFill/>
          </a:ln>
        </p:spPr>
        <p:txBody>
          <a:bodyPr lIns="0" rIns="0" tIns="0" bIns="0" anchor="ctr">
            <a:noAutofit/>
          </a:bodyPr>
          <a:p>
            <a:endParaRPr b="0" lang="en-US" sz="1800" spc="-1" strike="noStrike">
              <a:solidFill>
                <a:srgbClr val="000000"/>
              </a:solidFill>
              <a:latin typeface="Times New Roman"/>
            </a:endParaRPr>
          </a:p>
        </p:txBody>
      </p:sp>
      <p:sp>
        <p:nvSpPr>
          <p:cNvPr id="29" name="PlaceHolder 2"/>
          <p:cNvSpPr>
            <a:spLocks noGrp="1"/>
          </p:cNvSpPr>
          <p:nvPr>
            <p:ph/>
          </p:nvPr>
        </p:nvSpPr>
        <p:spPr>
          <a:xfrm>
            <a:off x="913680" y="2367000"/>
            <a:ext cx="510552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30" name="PlaceHolder 3"/>
          <p:cNvSpPr>
            <a:spLocks noGrp="1"/>
          </p:cNvSpPr>
          <p:nvPr>
            <p:ph/>
          </p:nvPr>
        </p:nvSpPr>
        <p:spPr>
          <a:xfrm>
            <a:off x="913680" y="4155480"/>
            <a:ext cx="510552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AC4FCF3E-4804-4B0B-A482-1E31A6E73009}"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913680" y="618480"/>
            <a:ext cx="10364040" cy="1595880"/>
          </a:xfrm>
          <a:prstGeom prst="rect">
            <a:avLst/>
          </a:prstGeom>
          <a:noFill/>
          <a:ln w="0">
            <a:noFill/>
          </a:ln>
        </p:spPr>
        <p:txBody>
          <a:bodyPr lIns="0" rIns="0" tIns="0" bIns="0" anchor="ctr">
            <a:noAutofit/>
          </a:bodyPr>
          <a:p>
            <a:endParaRPr b="0" lang="en-US" sz="1800" spc="-1" strike="noStrike">
              <a:solidFill>
                <a:srgbClr val="000000"/>
              </a:solidFill>
              <a:latin typeface="Times New Roman"/>
            </a:endParaRPr>
          </a:p>
        </p:txBody>
      </p:sp>
      <p:sp>
        <p:nvSpPr>
          <p:cNvPr id="32" name="PlaceHolder 2"/>
          <p:cNvSpPr>
            <a:spLocks noGrp="1"/>
          </p:cNvSpPr>
          <p:nvPr>
            <p:ph/>
          </p:nvPr>
        </p:nvSpPr>
        <p:spPr>
          <a:xfrm>
            <a:off x="913680" y="2367000"/>
            <a:ext cx="249120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33" name="PlaceHolder 3"/>
          <p:cNvSpPr>
            <a:spLocks noGrp="1"/>
          </p:cNvSpPr>
          <p:nvPr>
            <p:ph/>
          </p:nvPr>
        </p:nvSpPr>
        <p:spPr>
          <a:xfrm>
            <a:off x="3529800" y="2367000"/>
            <a:ext cx="249120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34" name="PlaceHolder 4"/>
          <p:cNvSpPr>
            <a:spLocks noGrp="1"/>
          </p:cNvSpPr>
          <p:nvPr>
            <p:ph/>
          </p:nvPr>
        </p:nvSpPr>
        <p:spPr>
          <a:xfrm>
            <a:off x="913680" y="4155480"/>
            <a:ext cx="249120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35" name="PlaceHolder 5"/>
          <p:cNvSpPr>
            <a:spLocks noGrp="1"/>
          </p:cNvSpPr>
          <p:nvPr>
            <p:ph/>
          </p:nvPr>
        </p:nvSpPr>
        <p:spPr>
          <a:xfrm>
            <a:off x="3529800" y="4155480"/>
            <a:ext cx="249120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CB859A4B-CE36-41EC-9707-6FE32A142C89}" type="slidenum">
              <a:t>&lt;#&gt;</a:t>
            </a:fld>
          </a:p>
        </p:txBody>
      </p:sp>
      <p:sp>
        <p:nvSpPr>
          <p:cNvPr id="9" name="PlaceHolder 8"/>
          <p:cNvSpPr>
            <a:spLocks noGrp="1"/>
          </p:cNvSpPr>
          <p:nvPr>
            <p:ph type="dt" idx="1"/>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913680" y="618480"/>
            <a:ext cx="10364040" cy="1595880"/>
          </a:xfrm>
          <a:prstGeom prst="rect">
            <a:avLst/>
          </a:prstGeom>
          <a:noFill/>
          <a:ln w="0">
            <a:noFill/>
          </a:ln>
        </p:spPr>
        <p:txBody>
          <a:bodyPr lIns="0" rIns="0" tIns="0" bIns="0" anchor="ctr">
            <a:noAutofit/>
          </a:bodyPr>
          <a:p>
            <a:endParaRPr b="0" lang="en-US" sz="1800" spc="-1" strike="noStrike">
              <a:solidFill>
                <a:srgbClr val="000000"/>
              </a:solidFill>
              <a:latin typeface="Times New Roman"/>
            </a:endParaRPr>
          </a:p>
        </p:txBody>
      </p:sp>
      <p:sp>
        <p:nvSpPr>
          <p:cNvPr id="37" name="PlaceHolder 2"/>
          <p:cNvSpPr>
            <a:spLocks noGrp="1"/>
          </p:cNvSpPr>
          <p:nvPr>
            <p:ph/>
          </p:nvPr>
        </p:nvSpPr>
        <p:spPr>
          <a:xfrm>
            <a:off x="913680" y="2367000"/>
            <a:ext cx="164376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38" name="PlaceHolder 3"/>
          <p:cNvSpPr>
            <a:spLocks noGrp="1"/>
          </p:cNvSpPr>
          <p:nvPr>
            <p:ph/>
          </p:nvPr>
        </p:nvSpPr>
        <p:spPr>
          <a:xfrm>
            <a:off x="2639880" y="2367000"/>
            <a:ext cx="164376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39" name="PlaceHolder 4"/>
          <p:cNvSpPr>
            <a:spLocks noGrp="1"/>
          </p:cNvSpPr>
          <p:nvPr>
            <p:ph/>
          </p:nvPr>
        </p:nvSpPr>
        <p:spPr>
          <a:xfrm>
            <a:off x="4366440" y="2367000"/>
            <a:ext cx="164376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40" name="PlaceHolder 5"/>
          <p:cNvSpPr>
            <a:spLocks noGrp="1"/>
          </p:cNvSpPr>
          <p:nvPr>
            <p:ph/>
          </p:nvPr>
        </p:nvSpPr>
        <p:spPr>
          <a:xfrm>
            <a:off x="913680" y="4155480"/>
            <a:ext cx="164376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41" name="PlaceHolder 6"/>
          <p:cNvSpPr>
            <a:spLocks noGrp="1"/>
          </p:cNvSpPr>
          <p:nvPr>
            <p:ph/>
          </p:nvPr>
        </p:nvSpPr>
        <p:spPr>
          <a:xfrm>
            <a:off x="2639880" y="4155480"/>
            <a:ext cx="164376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42" name="PlaceHolder 7"/>
          <p:cNvSpPr>
            <a:spLocks noGrp="1"/>
          </p:cNvSpPr>
          <p:nvPr>
            <p:ph/>
          </p:nvPr>
        </p:nvSpPr>
        <p:spPr>
          <a:xfrm>
            <a:off x="4366440" y="4155480"/>
            <a:ext cx="164376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5221B786-A182-454D-8F7C-390BD7D8A349}" type="slidenum">
              <a:t>&lt;#&gt;</a:t>
            </a:fld>
          </a:p>
        </p:txBody>
      </p:sp>
      <p:sp>
        <p:nvSpPr>
          <p:cNvPr id="11" name="PlaceHolder 10"/>
          <p:cNvSpPr>
            <a:spLocks noGrp="1"/>
          </p:cNvSpPr>
          <p:nvPr>
            <p:ph type="dt" idx="1"/>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99961F5B-3F56-4103-8AE5-D25F1D22E3BA}" type="slidenum">
              <a:t>&lt;#&gt;</a:t>
            </a:fld>
          </a:p>
        </p:txBody>
      </p:sp>
      <p:sp>
        <p:nvSpPr>
          <p:cNvPr id="4" name="PlaceHolder 3"/>
          <p:cNvSpPr>
            <a:spLocks noGrp="1"/>
          </p:cNvSpPr>
          <p:nvPr>
            <p:ph type="dt" idx="4"/>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913680" y="618480"/>
            <a:ext cx="10364040" cy="1595880"/>
          </a:xfrm>
          <a:prstGeom prst="rect">
            <a:avLst/>
          </a:prstGeom>
          <a:noFill/>
          <a:ln w="0">
            <a:noFill/>
          </a:ln>
        </p:spPr>
        <p:txBody>
          <a:bodyPr lIns="0" rIns="0" tIns="0" bIns="0" anchor="ctr">
            <a:noAutofit/>
          </a:bodyPr>
          <a:p>
            <a:endParaRPr b="0" lang="en-US" sz="1800" spc="-1" strike="noStrike">
              <a:solidFill>
                <a:srgbClr val="000000"/>
              </a:solidFill>
              <a:latin typeface="Times New Roman"/>
            </a:endParaRPr>
          </a:p>
        </p:txBody>
      </p:sp>
      <p:sp>
        <p:nvSpPr>
          <p:cNvPr id="51" name="PlaceHolder 2"/>
          <p:cNvSpPr>
            <a:spLocks noGrp="1"/>
          </p:cNvSpPr>
          <p:nvPr>
            <p:ph type="subTitle"/>
          </p:nvPr>
        </p:nvSpPr>
        <p:spPr>
          <a:xfrm>
            <a:off x="913680" y="2367000"/>
            <a:ext cx="5105520" cy="3423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66386746-942B-41F6-9A40-085097C8CC31}"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913680" y="618480"/>
            <a:ext cx="10364040" cy="1595880"/>
          </a:xfrm>
          <a:prstGeom prst="rect">
            <a:avLst/>
          </a:prstGeom>
          <a:noFill/>
          <a:ln w="0">
            <a:noFill/>
          </a:ln>
        </p:spPr>
        <p:txBody>
          <a:bodyPr lIns="0" rIns="0" tIns="0" bIns="0" anchor="ctr">
            <a:noAutofit/>
          </a:bodyPr>
          <a:p>
            <a:endParaRPr b="0" lang="en-US" sz="1800" spc="-1" strike="noStrike">
              <a:solidFill>
                <a:srgbClr val="000000"/>
              </a:solidFill>
              <a:latin typeface="Times New Roman"/>
            </a:endParaRPr>
          </a:p>
        </p:txBody>
      </p:sp>
      <p:sp>
        <p:nvSpPr>
          <p:cNvPr id="53" name="PlaceHolder 2"/>
          <p:cNvSpPr>
            <a:spLocks noGrp="1"/>
          </p:cNvSpPr>
          <p:nvPr>
            <p:ph/>
          </p:nvPr>
        </p:nvSpPr>
        <p:spPr>
          <a:xfrm>
            <a:off x="913680" y="2367000"/>
            <a:ext cx="5105520" cy="34236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9508477B-5FED-42CF-B669-EE94DC17ED9F}"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913680" y="618480"/>
            <a:ext cx="10364040" cy="1595880"/>
          </a:xfrm>
          <a:prstGeom prst="rect">
            <a:avLst/>
          </a:prstGeom>
          <a:noFill/>
          <a:ln w="0">
            <a:noFill/>
          </a:ln>
        </p:spPr>
        <p:txBody>
          <a:bodyPr lIns="0" rIns="0" tIns="0" bIns="0" anchor="ctr">
            <a:noAutofit/>
          </a:bodyPr>
          <a:p>
            <a:endParaRPr b="0" lang="en-US" sz="1800" spc="-1" strike="noStrike">
              <a:solidFill>
                <a:srgbClr val="000000"/>
              </a:solidFill>
              <a:latin typeface="Times New Roman"/>
            </a:endParaRPr>
          </a:p>
        </p:txBody>
      </p:sp>
      <p:sp>
        <p:nvSpPr>
          <p:cNvPr id="55" name="PlaceHolder 2"/>
          <p:cNvSpPr>
            <a:spLocks noGrp="1"/>
          </p:cNvSpPr>
          <p:nvPr>
            <p:ph/>
          </p:nvPr>
        </p:nvSpPr>
        <p:spPr>
          <a:xfrm>
            <a:off x="913680" y="2367000"/>
            <a:ext cx="2491200" cy="34236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56" name="PlaceHolder 3"/>
          <p:cNvSpPr>
            <a:spLocks noGrp="1"/>
          </p:cNvSpPr>
          <p:nvPr>
            <p:ph/>
          </p:nvPr>
        </p:nvSpPr>
        <p:spPr>
          <a:xfrm>
            <a:off x="3529800" y="2367000"/>
            <a:ext cx="2491200" cy="34236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FF8E5596-5A1F-4D55-B8E9-379FC6446C9F}"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7" name="PlaceHolder 1"/>
          <p:cNvSpPr>
            <a:spLocks noGrp="1"/>
          </p:cNvSpPr>
          <p:nvPr>
            <p:ph type="title"/>
          </p:nvPr>
        </p:nvSpPr>
        <p:spPr>
          <a:xfrm>
            <a:off x="913680" y="618480"/>
            <a:ext cx="10364040" cy="1595880"/>
          </a:xfrm>
          <a:prstGeom prst="rect">
            <a:avLst/>
          </a:prstGeom>
          <a:noFill/>
          <a:ln w="0">
            <a:noFill/>
          </a:ln>
        </p:spPr>
        <p:txBody>
          <a:bodyPr lIns="0" rIns="0" tIns="0" bIns="0" anchor="ctr">
            <a:noAutofit/>
          </a:bodyPr>
          <a:p>
            <a:endParaRPr b="0" lang="en-US" sz="1800" spc="-1" strike="noStrike">
              <a:solidFill>
                <a:srgbClr val="000000"/>
              </a:solidFill>
              <a:latin typeface="Times New Roman"/>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DD7596F1-63A5-4B7D-AD2D-35B29DBF3102}"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8" name="PlaceHolder 1"/>
          <p:cNvSpPr>
            <a:spLocks noGrp="1"/>
          </p:cNvSpPr>
          <p:nvPr>
            <p:ph type="subTitle"/>
          </p:nvPr>
        </p:nvSpPr>
        <p:spPr>
          <a:xfrm>
            <a:off x="913680" y="618480"/>
            <a:ext cx="10364040" cy="73987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2A6EC844-D62A-4E54-9E7C-ED2D9AFF0D80}"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913680" y="618480"/>
            <a:ext cx="10364040" cy="1595880"/>
          </a:xfrm>
          <a:prstGeom prst="rect">
            <a:avLst/>
          </a:prstGeom>
          <a:noFill/>
          <a:ln w="0">
            <a:noFill/>
          </a:ln>
        </p:spPr>
        <p:txBody>
          <a:bodyPr lIns="0" rIns="0" tIns="0" bIns="0" anchor="ctr">
            <a:noAutofit/>
          </a:bodyPr>
          <a:p>
            <a:endParaRPr b="0" lang="en-US" sz="1800" spc="-1" strike="noStrike">
              <a:solidFill>
                <a:srgbClr val="000000"/>
              </a:solidFill>
              <a:latin typeface="Times New Roman"/>
            </a:endParaRPr>
          </a:p>
        </p:txBody>
      </p:sp>
      <p:sp>
        <p:nvSpPr>
          <p:cNvPr id="60" name="PlaceHolder 2"/>
          <p:cNvSpPr>
            <a:spLocks noGrp="1"/>
          </p:cNvSpPr>
          <p:nvPr>
            <p:ph/>
          </p:nvPr>
        </p:nvSpPr>
        <p:spPr>
          <a:xfrm>
            <a:off x="913680" y="2367000"/>
            <a:ext cx="249120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61" name="PlaceHolder 3"/>
          <p:cNvSpPr>
            <a:spLocks noGrp="1"/>
          </p:cNvSpPr>
          <p:nvPr>
            <p:ph/>
          </p:nvPr>
        </p:nvSpPr>
        <p:spPr>
          <a:xfrm>
            <a:off x="3529800" y="2367000"/>
            <a:ext cx="2491200" cy="34236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62" name="PlaceHolder 4"/>
          <p:cNvSpPr>
            <a:spLocks noGrp="1"/>
          </p:cNvSpPr>
          <p:nvPr>
            <p:ph/>
          </p:nvPr>
        </p:nvSpPr>
        <p:spPr>
          <a:xfrm>
            <a:off x="913680" y="4155480"/>
            <a:ext cx="249120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19FA7A66-ED65-4487-8A0D-5B55254FA219}"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913680" y="618480"/>
            <a:ext cx="10364040" cy="1595880"/>
          </a:xfrm>
          <a:prstGeom prst="rect">
            <a:avLst/>
          </a:prstGeom>
          <a:noFill/>
          <a:ln w="0">
            <a:noFill/>
          </a:ln>
        </p:spPr>
        <p:txBody>
          <a:bodyPr lIns="0" rIns="0" tIns="0" bIns="0" anchor="ctr">
            <a:noAutofit/>
          </a:bodyPr>
          <a:p>
            <a:endParaRPr b="0" lang="en-US" sz="1800" spc="-1" strike="noStrike">
              <a:solidFill>
                <a:srgbClr val="000000"/>
              </a:solidFill>
              <a:latin typeface="Times New Roman"/>
            </a:endParaRPr>
          </a:p>
        </p:txBody>
      </p:sp>
      <p:sp>
        <p:nvSpPr>
          <p:cNvPr id="8" name="PlaceHolder 2"/>
          <p:cNvSpPr>
            <a:spLocks noGrp="1"/>
          </p:cNvSpPr>
          <p:nvPr>
            <p:ph type="subTitle"/>
          </p:nvPr>
        </p:nvSpPr>
        <p:spPr>
          <a:xfrm>
            <a:off x="913680" y="2367000"/>
            <a:ext cx="5105520" cy="3423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7F990D5B-5F60-42D1-BAF0-48C31E05A712}"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913680" y="618480"/>
            <a:ext cx="10364040" cy="1595880"/>
          </a:xfrm>
          <a:prstGeom prst="rect">
            <a:avLst/>
          </a:prstGeom>
          <a:noFill/>
          <a:ln w="0">
            <a:noFill/>
          </a:ln>
        </p:spPr>
        <p:txBody>
          <a:bodyPr lIns="0" rIns="0" tIns="0" bIns="0" anchor="ctr">
            <a:noAutofit/>
          </a:bodyPr>
          <a:p>
            <a:endParaRPr b="0" lang="en-US" sz="1800" spc="-1" strike="noStrike">
              <a:solidFill>
                <a:srgbClr val="000000"/>
              </a:solidFill>
              <a:latin typeface="Times New Roman"/>
            </a:endParaRPr>
          </a:p>
        </p:txBody>
      </p:sp>
      <p:sp>
        <p:nvSpPr>
          <p:cNvPr id="64" name="PlaceHolder 2"/>
          <p:cNvSpPr>
            <a:spLocks noGrp="1"/>
          </p:cNvSpPr>
          <p:nvPr>
            <p:ph/>
          </p:nvPr>
        </p:nvSpPr>
        <p:spPr>
          <a:xfrm>
            <a:off x="913680" y="2367000"/>
            <a:ext cx="2491200" cy="34236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65" name="PlaceHolder 3"/>
          <p:cNvSpPr>
            <a:spLocks noGrp="1"/>
          </p:cNvSpPr>
          <p:nvPr>
            <p:ph/>
          </p:nvPr>
        </p:nvSpPr>
        <p:spPr>
          <a:xfrm>
            <a:off x="3529800" y="2367000"/>
            <a:ext cx="249120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66" name="PlaceHolder 4"/>
          <p:cNvSpPr>
            <a:spLocks noGrp="1"/>
          </p:cNvSpPr>
          <p:nvPr>
            <p:ph/>
          </p:nvPr>
        </p:nvSpPr>
        <p:spPr>
          <a:xfrm>
            <a:off x="3529800" y="4155480"/>
            <a:ext cx="249120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09261F6C-5A84-43C3-80CC-6F0032FBA753}"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913680" y="618480"/>
            <a:ext cx="10364040" cy="1595880"/>
          </a:xfrm>
          <a:prstGeom prst="rect">
            <a:avLst/>
          </a:prstGeom>
          <a:noFill/>
          <a:ln w="0">
            <a:noFill/>
          </a:ln>
        </p:spPr>
        <p:txBody>
          <a:bodyPr lIns="0" rIns="0" tIns="0" bIns="0" anchor="ctr">
            <a:noAutofit/>
          </a:bodyPr>
          <a:p>
            <a:endParaRPr b="0" lang="en-US" sz="1800" spc="-1" strike="noStrike">
              <a:solidFill>
                <a:srgbClr val="000000"/>
              </a:solidFill>
              <a:latin typeface="Times New Roman"/>
            </a:endParaRPr>
          </a:p>
        </p:txBody>
      </p:sp>
      <p:sp>
        <p:nvSpPr>
          <p:cNvPr id="68" name="PlaceHolder 2"/>
          <p:cNvSpPr>
            <a:spLocks noGrp="1"/>
          </p:cNvSpPr>
          <p:nvPr>
            <p:ph/>
          </p:nvPr>
        </p:nvSpPr>
        <p:spPr>
          <a:xfrm>
            <a:off x="913680" y="2367000"/>
            <a:ext cx="249120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69" name="PlaceHolder 3"/>
          <p:cNvSpPr>
            <a:spLocks noGrp="1"/>
          </p:cNvSpPr>
          <p:nvPr>
            <p:ph/>
          </p:nvPr>
        </p:nvSpPr>
        <p:spPr>
          <a:xfrm>
            <a:off x="3529800" y="2367000"/>
            <a:ext cx="249120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70" name="PlaceHolder 4"/>
          <p:cNvSpPr>
            <a:spLocks noGrp="1"/>
          </p:cNvSpPr>
          <p:nvPr>
            <p:ph/>
          </p:nvPr>
        </p:nvSpPr>
        <p:spPr>
          <a:xfrm>
            <a:off x="913680" y="4155480"/>
            <a:ext cx="510552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04287FBE-2C83-49AE-85B0-CE0FF28C7A32}"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913680" y="618480"/>
            <a:ext cx="10364040" cy="1595880"/>
          </a:xfrm>
          <a:prstGeom prst="rect">
            <a:avLst/>
          </a:prstGeom>
          <a:noFill/>
          <a:ln w="0">
            <a:noFill/>
          </a:ln>
        </p:spPr>
        <p:txBody>
          <a:bodyPr lIns="0" rIns="0" tIns="0" bIns="0" anchor="ctr">
            <a:noAutofit/>
          </a:bodyPr>
          <a:p>
            <a:endParaRPr b="0" lang="en-US" sz="1800" spc="-1" strike="noStrike">
              <a:solidFill>
                <a:srgbClr val="000000"/>
              </a:solidFill>
              <a:latin typeface="Times New Roman"/>
            </a:endParaRPr>
          </a:p>
        </p:txBody>
      </p:sp>
      <p:sp>
        <p:nvSpPr>
          <p:cNvPr id="72" name="PlaceHolder 2"/>
          <p:cNvSpPr>
            <a:spLocks noGrp="1"/>
          </p:cNvSpPr>
          <p:nvPr>
            <p:ph/>
          </p:nvPr>
        </p:nvSpPr>
        <p:spPr>
          <a:xfrm>
            <a:off x="913680" y="2367000"/>
            <a:ext cx="510552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73" name="PlaceHolder 3"/>
          <p:cNvSpPr>
            <a:spLocks noGrp="1"/>
          </p:cNvSpPr>
          <p:nvPr>
            <p:ph/>
          </p:nvPr>
        </p:nvSpPr>
        <p:spPr>
          <a:xfrm>
            <a:off x="913680" y="4155480"/>
            <a:ext cx="510552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6E99047F-B693-4EF5-991C-31265CA6C681}"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913680" y="618480"/>
            <a:ext cx="10364040" cy="1595880"/>
          </a:xfrm>
          <a:prstGeom prst="rect">
            <a:avLst/>
          </a:prstGeom>
          <a:noFill/>
          <a:ln w="0">
            <a:noFill/>
          </a:ln>
        </p:spPr>
        <p:txBody>
          <a:bodyPr lIns="0" rIns="0" tIns="0" bIns="0" anchor="ctr">
            <a:noAutofit/>
          </a:bodyPr>
          <a:p>
            <a:endParaRPr b="0" lang="en-US" sz="1800" spc="-1" strike="noStrike">
              <a:solidFill>
                <a:srgbClr val="000000"/>
              </a:solidFill>
              <a:latin typeface="Times New Roman"/>
            </a:endParaRPr>
          </a:p>
        </p:txBody>
      </p:sp>
      <p:sp>
        <p:nvSpPr>
          <p:cNvPr id="75" name="PlaceHolder 2"/>
          <p:cNvSpPr>
            <a:spLocks noGrp="1"/>
          </p:cNvSpPr>
          <p:nvPr>
            <p:ph/>
          </p:nvPr>
        </p:nvSpPr>
        <p:spPr>
          <a:xfrm>
            <a:off x="913680" y="2367000"/>
            <a:ext cx="249120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76" name="PlaceHolder 3"/>
          <p:cNvSpPr>
            <a:spLocks noGrp="1"/>
          </p:cNvSpPr>
          <p:nvPr>
            <p:ph/>
          </p:nvPr>
        </p:nvSpPr>
        <p:spPr>
          <a:xfrm>
            <a:off x="3529800" y="2367000"/>
            <a:ext cx="249120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77" name="PlaceHolder 4"/>
          <p:cNvSpPr>
            <a:spLocks noGrp="1"/>
          </p:cNvSpPr>
          <p:nvPr>
            <p:ph/>
          </p:nvPr>
        </p:nvSpPr>
        <p:spPr>
          <a:xfrm>
            <a:off x="913680" y="4155480"/>
            <a:ext cx="249120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78" name="PlaceHolder 5"/>
          <p:cNvSpPr>
            <a:spLocks noGrp="1"/>
          </p:cNvSpPr>
          <p:nvPr>
            <p:ph/>
          </p:nvPr>
        </p:nvSpPr>
        <p:spPr>
          <a:xfrm>
            <a:off x="3529800" y="4155480"/>
            <a:ext cx="249120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60CAEAA6-32BE-4E58-866D-67C3A0BB612F}" type="slidenum">
              <a:t>&lt;#&gt;</a:t>
            </a:fld>
          </a:p>
        </p:txBody>
      </p:sp>
      <p:sp>
        <p:nvSpPr>
          <p:cNvPr id="9" name="PlaceHolder 8"/>
          <p:cNvSpPr>
            <a:spLocks noGrp="1"/>
          </p:cNvSpPr>
          <p:nvPr>
            <p:ph type="dt" idx="4"/>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913680" y="618480"/>
            <a:ext cx="10364040" cy="1595880"/>
          </a:xfrm>
          <a:prstGeom prst="rect">
            <a:avLst/>
          </a:prstGeom>
          <a:noFill/>
          <a:ln w="0">
            <a:noFill/>
          </a:ln>
        </p:spPr>
        <p:txBody>
          <a:bodyPr lIns="0" rIns="0" tIns="0" bIns="0" anchor="ctr">
            <a:noAutofit/>
          </a:bodyPr>
          <a:p>
            <a:endParaRPr b="0" lang="en-US" sz="1800" spc="-1" strike="noStrike">
              <a:solidFill>
                <a:srgbClr val="000000"/>
              </a:solidFill>
              <a:latin typeface="Times New Roman"/>
            </a:endParaRPr>
          </a:p>
        </p:txBody>
      </p:sp>
      <p:sp>
        <p:nvSpPr>
          <p:cNvPr id="80" name="PlaceHolder 2"/>
          <p:cNvSpPr>
            <a:spLocks noGrp="1"/>
          </p:cNvSpPr>
          <p:nvPr>
            <p:ph/>
          </p:nvPr>
        </p:nvSpPr>
        <p:spPr>
          <a:xfrm>
            <a:off x="913680" y="2367000"/>
            <a:ext cx="164376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81" name="PlaceHolder 3"/>
          <p:cNvSpPr>
            <a:spLocks noGrp="1"/>
          </p:cNvSpPr>
          <p:nvPr>
            <p:ph/>
          </p:nvPr>
        </p:nvSpPr>
        <p:spPr>
          <a:xfrm>
            <a:off x="2639880" y="2367000"/>
            <a:ext cx="164376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82" name="PlaceHolder 4"/>
          <p:cNvSpPr>
            <a:spLocks noGrp="1"/>
          </p:cNvSpPr>
          <p:nvPr>
            <p:ph/>
          </p:nvPr>
        </p:nvSpPr>
        <p:spPr>
          <a:xfrm>
            <a:off x="4366440" y="2367000"/>
            <a:ext cx="164376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83" name="PlaceHolder 5"/>
          <p:cNvSpPr>
            <a:spLocks noGrp="1"/>
          </p:cNvSpPr>
          <p:nvPr>
            <p:ph/>
          </p:nvPr>
        </p:nvSpPr>
        <p:spPr>
          <a:xfrm>
            <a:off x="913680" y="4155480"/>
            <a:ext cx="164376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84" name="PlaceHolder 6"/>
          <p:cNvSpPr>
            <a:spLocks noGrp="1"/>
          </p:cNvSpPr>
          <p:nvPr>
            <p:ph/>
          </p:nvPr>
        </p:nvSpPr>
        <p:spPr>
          <a:xfrm>
            <a:off x="2639880" y="4155480"/>
            <a:ext cx="164376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85" name="PlaceHolder 7"/>
          <p:cNvSpPr>
            <a:spLocks noGrp="1"/>
          </p:cNvSpPr>
          <p:nvPr>
            <p:ph/>
          </p:nvPr>
        </p:nvSpPr>
        <p:spPr>
          <a:xfrm>
            <a:off x="4366440" y="4155480"/>
            <a:ext cx="164376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6F85FACA-5F48-432E-828E-E0981D099984}" type="slidenum">
              <a:t>&lt;#&gt;</a:t>
            </a:fld>
          </a:p>
        </p:txBody>
      </p:sp>
      <p:sp>
        <p:nvSpPr>
          <p:cNvPr id="11" name="PlaceHolder 10"/>
          <p:cNvSpPr>
            <a:spLocks noGrp="1"/>
          </p:cNvSpPr>
          <p:nvPr>
            <p:ph type="dt" idx="4"/>
          </p:nvPr>
        </p:nvSpPr>
        <p:spPr/>
        <p:txBody>
          <a:bodyPr/>
          <a:p>
            <a:r>
              <a:rPr lang="en-US"/>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8171E3FE-D0FB-4655-A798-6C57B72CE19F}" type="slidenum">
              <a:t>&lt;#&gt;</a:t>
            </a:fld>
          </a:p>
        </p:txBody>
      </p:sp>
      <p:sp>
        <p:nvSpPr>
          <p:cNvPr id="4" name="PlaceHolder 3"/>
          <p:cNvSpPr>
            <a:spLocks noGrp="1"/>
          </p:cNvSpPr>
          <p:nvPr>
            <p:ph type="dt" idx="7"/>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4" name="PlaceHolder 1"/>
          <p:cNvSpPr>
            <a:spLocks noGrp="1"/>
          </p:cNvSpPr>
          <p:nvPr>
            <p:ph type="title"/>
          </p:nvPr>
        </p:nvSpPr>
        <p:spPr>
          <a:xfrm>
            <a:off x="913680" y="618480"/>
            <a:ext cx="10364040" cy="1595880"/>
          </a:xfrm>
          <a:prstGeom prst="rect">
            <a:avLst/>
          </a:prstGeom>
          <a:noFill/>
          <a:ln w="0">
            <a:noFill/>
          </a:ln>
        </p:spPr>
        <p:txBody>
          <a:bodyPr lIns="0" rIns="0" tIns="0" bIns="0" anchor="ctr">
            <a:noAutofit/>
          </a:bodyPr>
          <a:p>
            <a:endParaRPr b="0" lang="en-US" sz="1800" spc="-1" strike="noStrike">
              <a:solidFill>
                <a:srgbClr val="000000"/>
              </a:solidFill>
              <a:latin typeface="Times New Roman"/>
            </a:endParaRPr>
          </a:p>
        </p:txBody>
      </p:sp>
      <p:sp>
        <p:nvSpPr>
          <p:cNvPr id="95" name="PlaceHolder 2"/>
          <p:cNvSpPr>
            <a:spLocks noGrp="1"/>
          </p:cNvSpPr>
          <p:nvPr>
            <p:ph type="subTitle"/>
          </p:nvPr>
        </p:nvSpPr>
        <p:spPr>
          <a:xfrm>
            <a:off x="913680" y="2367000"/>
            <a:ext cx="5105520" cy="3423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3012E5DE-FD70-4A27-8F0D-4F17BD24D18D}" type="slidenum">
              <a:t>&lt;#&gt;</a:t>
            </a:fld>
          </a:p>
        </p:txBody>
      </p:sp>
      <p:sp>
        <p:nvSpPr>
          <p:cNvPr id="6" name="PlaceHolder 5"/>
          <p:cNvSpPr>
            <a:spLocks noGrp="1"/>
          </p:cNvSpPr>
          <p:nvPr>
            <p:ph type="dt" idx="7"/>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913680" y="618480"/>
            <a:ext cx="10364040" cy="1595880"/>
          </a:xfrm>
          <a:prstGeom prst="rect">
            <a:avLst/>
          </a:prstGeom>
          <a:noFill/>
          <a:ln w="0">
            <a:noFill/>
          </a:ln>
        </p:spPr>
        <p:txBody>
          <a:bodyPr lIns="0" rIns="0" tIns="0" bIns="0" anchor="ctr">
            <a:noAutofit/>
          </a:bodyPr>
          <a:p>
            <a:endParaRPr b="0" lang="en-US" sz="1800" spc="-1" strike="noStrike">
              <a:solidFill>
                <a:srgbClr val="000000"/>
              </a:solidFill>
              <a:latin typeface="Times New Roman"/>
            </a:endParaRPr>
          </a:p>
        </p:txBody>
      </p:sp>
      <p:sp>
        <p:nvSpPr>
          <p:cNvPr id="97" name="PlaceHolder 2"/>
          <p:cNvSpPr>
            <a:spLocks noGrp="1"/>
          </p:cNvSpPr>
          <p:nvPr>
            <p:ph/>
          </p:nvPr>
        </p:nvSpPr>
        <p:spPr>
          <a:xfrm>
            <a:off x="913680" y="2367000"/>
            <a:ext cx="5105520" cy="34236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48E88C3E-5DE7-441E-B08E-C337544D2B78}" type="slidenum">
              <a:t>&lt;#&gt;</a:t>
            </a:fld>
          </a:p>
        </p:txBody>
      </p:sp>
      <p:sp>
        <p:nvSpPr>
          <p:cNvPr id="6" name="PlaceHolder 5"/>
          <p:cNvSpPr>
            <a:spLocks noGrp="1"/>
          </p:cNvSpPr>
          <p:nvPr>
            <p:ph type="dt" idx="7"/>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913680" y="618480"/>
            <a:ext cx="10364040" cy="1595880"/>
          </a:xfrm>
          <a:prstGeom prst="rect">
            <a:avLst/>
          </a:prstGeom>
          <a:noFill/>
          <a:ln w="0">
            <a:noFill/>
          </a:ln>
        </p:spPr>
        <p:txBody>
          <a:bodyPr lIns="0" rIns="0" tIns="0" bIns="0" anchor="ctr">
            <a:noAutofit/>
          </a:bodyPr>
          <a:p>
            <a:endParaRPr b="0" lang="en-US" sz="1800" spc="-1" strike="noStrike">
              <a:solidFill>
                <a:srgbClr val="000000"/>
              </a:solidFill>
              <a:latin typeface="Times New Roman"/>
            </a:endParaRPr>
          </a:p>
        </p:txBody>
      </p:sp>
      <p:sp>
        <p:nvSpPr>
          <p:cNvPr id="99" name="PlaceHolder 2"/>
          <p:cNvSpPr>
            <a:spLocks noGrp="1"/>
          </p:cNvSpPr>
          <p:nvPr>
            <p:ph/>
          </p:nvPr>
        </p:nvSpPr>
        <p:spPr>
          <a:xfrm>
            <a:off x="913680" y="2367000"/>
            <a:ext cx="2491200" cy="34236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100" name="PlaceHolder 3"/>
          <p:cNvSpPr>
            <a:spLocks noGrp="1"/>
          </p:cNvSpPr>
          <p:nvPr>
            <p:ph/>
          </p:nvPr>
        </p:nvSpPr>
        <p:spPr>
          <a:xfrm>
            <a:off x="3529800" y="2367000"/>
            <a:ext cx="2491200" cy="34236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8C129074-0DE6-4233-80A9-3EEA165E65DC}" type="slidenum">
              <a:t>&lt;#&gt;</a:t>
            </a:fld>
          </a:p>
        </p:txBody>
      </p:sp>
      <p:sp>
        <p:nvSpPr>
          <p:cNvPr id="7" name="PlaceHolder 6"/>
          <p:cNvSpPr>
            <a:spLocks noGrp="1"/>
          </p:cNvSpPr>
          <p:nvPr>
            <p:ph type="dt" idx="7"/>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1" name="PlaceHolder 1"/>
          <p:cNvSpPr>
            <a:spLocks noGrp="1"/>
          </p:cNvSpPr>
          <p:nvPr>
            <p:ph type="title"/>
          </p:nvPr>
        </p:nvSpPr>
        <p:spPr>
          <a:xfrm>
            <a:off x="913680" y="618480"/>
            <a:ext cx="10364040" cy="1595880"/>
          </a:xfrm>
          <a:prstGeom prst="rect">
            <a:avLst/>
          </a:prstGeom>
          <a:noFill/>
          <a:ln w="0">
            <a:noFill/>
          </a:ln>
        </p:spPr>
        <p:txBody>
          <a:bodyPr lIns="0" rIns="0" tIns="0" bIns="0" anchor="ctr">
            <a:noAutofit/>
          </a:bodyPr>
          <a:p>
            <a:endParaRPr b="0" lang="en-US" sz="1800" spc="-1" strike="noStrike">
              <a:solidFill>
                <a:srgbClr val="000000"/>
              </a:solidFill>
              <a:latin typeface="Times New Roman"/>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B098ECFB-2A0C-437A-A264-1924C809C887}" type="slidenum">
              <a:t>&lt;#&gt;</a:t>
            </a:fld>
          </a:p>
        </p:txBody>
      </p:sp>
      <p:sp>
        <p:nvSpPr>
          <p:cNvPr id="5" name="PlaceHolder 4"/>
          <p:cNvSpPr>
            <a:spLocks noGrp="1"/>
          </p:cNvSpPr>
          <p:nvPr>
            <p:ph type="dt" idx="7"/>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913680" y="618480"/>
            <a:ext cx="10364040" cy="1595880"/>
          </a:xfrm>
          <a:prstGeom prst="rect">
            <a:avLst/>
          </a:prstGeom>
          <a:noFill/>
          <a:ln w="0">
            <a:noFill/>
          </a:ln>
        </p:spPr>
        <p:txBody>
          <a:bodyPr lIns="0" rIns="0" tIns="0" bIns="0" anchor="ctr">
            <a:noAutofit/>
          </a:bodyPr>
          <a:p>
            <a:endParaRPr b="0" lang="en-US" sz="1800" spc="-1" strike="noStrike">
              <a:solidFill>
                <a:srgbClr val="000000"/>
              </a:solidFill>
              <a:latin typeface="Times New Roman"/>
            </a:endParaRPr>
          </a:p>
        </p:txBody>
      </p:sp>
      <p:sp>
        <p:nvSpPr>
          <p:cNvPr id="10" name="PlaceHolder 2"/>
          <p:cNvSpPr>
            <a:spLocks noGrp="1"/>
          </p:cNvSpPr>
          <p:nvPr>
            <p:ph/>
          </p:nvPr>
        </p:nvSpPr>
        <p:spPr>
          <a:xfrm>
            <a:off x="913680" y="2367000"/>
            <a:ext cx="5105520" cy="34236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2BA26C47-8D78-40D6-917F-5DE4EF00E383}"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2" name="PlaceHolder 1"/>
          <p:cNvSpPr>
            <a:spLocks noGrp="1"/>
          </p:cNvSpPr>
          <p:nvPr>
            <p:ph type="subTitle"/>
          </p:nvPr>
        </p:nvSpPr>
        <p:spPr>
          <a:xfrm>
            <a:off x="913680" y="618480"/>
            <a:ext cx="10364040" cy="73987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EE6F321C-B566-483E-B803-F9681A6783A8}" type="slidenum">
              <a:t>&lt;#&gt;</a:t>
            </a:fld>
          </a:p>
        </p:txBody>
      </p:sp>
      <p:sp>
        <p:nvSpPr>
          <p:cNvPr id="5" name="PlaceHolder 4"/>
          <p:cNvSpPr>
            <a:spLocks noGrp="1"/>
          </p:cNvSpPr>
          <p:nvPr>
            <p:ph type="dt" idx="7"/>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913680" y="618480"/>
            <a:ext cx="10364040" cy="1595880"/>
          </a:xfrm>
          <a:prstGeom prst="rect">
            <a:avLst/>
          </a:prstGeom>
          <a:noFill/>
          <a:ln w="0">
            <a:noFill/>
          </a:ln>
        </p:spPr>
        <p:txBody>
          <a:bodyPr lIns="0" rIns="0" tIns="0" bIns="0" anchor="ctr">
            <a:noAutofit/>
          </a:bodyPr>
          <a:p>
            <a:endParaRPr b="0" lang="en-US" sz="1800" spc="-1" strike="noStrike">
              <a:solidFill>
                <a:srgbClr val="000000"/>
              </a:solidFill>
              <a:latin typeface="Times New Roman"/>
            </a:endParaRPr>
          </a:p>
        </p:txBody>
      </p:sp>
      <p:sp>
        <p:nvSpPr>
          <p:cNvPr id="104" name="PlaceHolder 2"/>
          <p:cNvSpPr>
            <a:spLocks noGrp="1"/>
          </p:cNvSpPr>
          <p:nvPr>
            <p:ph/>
          </p:nvPr>
        </p:nvSpPr>
        <p:spPr>
          <a:xfrm>
            <a:off x="913680" y="2367000"/>
            <a:ext cx="249120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105" name="PlaceHolder 3"/>
          <p:cNvSpPr>
            <a:spLocks noGrp="1"/>
          </p:cNvSpPr>
          <p:nvPr>
            <p:ph/>
          </p:nvPr>
        </p:nvSpPr>
        <p:spPr>
          <a:xfrm>
            <a:off x="3529800" y="2367000"/>
            <a:ext cx="2491200" cy="34236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106" name="PlaceHolder 4"/>
          <p:cNvSpPr>
            <a:spLocks noGrp="1"/>
          </p:cNvSpPr>
          <p:nvPr>
            <p:ph/>
          </p:nvPr>
        </p:nvSpPr>
        <p:spPr>
          <a:xfrm>
            <a:off x="913680" y="4155480"/>
            <a:ext cx="249120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4A96761D-25B9-486D-AD04-4DA0F6510851}" type="slidenum">
              <a:t>&lt;#&gt;</a:t>
            </a:fld>
          </a:p>
        </p:txBody>
      </p:sp>
      <p:sp>
        <p:nvSpPr>
          <p:cNvPr id="8" name="PlaceHolder 7"/>
          <p:cNvSpPr>
            <a:spLocks noGrp="1"/>
          </p:cNvSpPr>
          <p:nvPr>
            <p:ph type="dt" idx="7"/>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913680" y="618480"/>
            <a:ext cx="10364040" cy="1595880"/>
          </a:xfrm>
          <a:prstGeom prst="rect">
            <a:avLst/>
          </a:prstGeom>
          <a:noFill/>
          <a:ln w="0">
            <a:noFill/>
          </a:ln>
        </p:spPr>
        <p:txBody>
          <a:bodyPr lIns="0" rIns="0" tIns="0" bIns="0" anchor="ctr">
            <a:noAutofit/>
          </a:bodyPr>
          <a:p>
            <a:endParaRPr b="0" lang="en-US" sz="1800" spc="-1" strike="noStrike">
              <a:solidFill>
                <a:srgbClr val="000000"/>
              </a:solidFill>
              <a:latin typeface="Times New Roman"/>
            </a:endParaRPr>
          </a:p>
        </p:txBody>
      </p:sp>
      <p:sp>
        <p:nvSpPr>
          <p:cNvPr id="108" name="PlaceHolder 2"/>
          <p:cNvSpPr>
            <a:spLocks noGrp="1"/>
          </p:cNvSpPr>
          <p:nvPr>
            <p:ph/>
          </p:nvPr>
        </p:nvSpPr>
        <p:spPr>
          <a:xfrm>
            <a:off x="913680" y="2367000"/>
            <a:ext cx="2491200" cy="34236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109" name="PlaceHolder 3"/>
          <p:cNvSpPr>
            <a:spLocks noGrp="1"/>
          </p:cNvSpPr>
          <p:nvPr>
            <p:ph/>
          </p:nvPr>
        </p:nvSpPr>
        <p:spPr>
          <a:xfrm>
            <a:off x="3529800" y="2367000"/>
            <a:ext cx="249120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110" name="PlaceHolder 4"/>
          <p:cNvSpPr>
            <a:spLocks noGrp="1"/>
          </p:cNvSpPr>
          <p:nvPr>
            <p:ph/>
          </p:nvPr>
        </p:nvSpPr>
        <p:spPr>
          <a:xfrm>
            <a:off x="3529800" y="4155480"/>
            <a:ext cx="249120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4C09F157-F397-4558-A555-FDCA64277E66}" type="slidenum">
              <a:t>&lt;#&gt;</a:t>
            </a:fld>
          </a:p>
        </p:txBody>
      </p:sp>
      <p:sp>
        <p:nvSpPr>
          <p:cNvPr id="8" name="PlaceHolder 7"/>
          <p:cNvSpPr>
            <a:spLocks noGrp="1"/>
          </p:cNvSpPr>
          <p:nvPr>
            <p:ph type="dt" idx="7"/>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913680" y="618480"/>
            <a:ext cx="10364040" cy="1595880"/>
          </a:xfrm>
          <a:prstGeom prst="rect">
            <a:avLst/>
          </a:prstGeom>
          <a:noFill/>
          <a:ln w="0">
            <a:noFill/>
          </a:ln>
        </p:spPr>
        <p:txBody>
          <a:bodyPr lIns="0" rIns="0" tIns="0" bIns="0" anchor="ctr">
            <a:noAutofit/>
          </a:bodyPr>
          <a:p>
            <a:endParaRPr b="0" lang="en-US" sz="1800" spc="-1" strike="noStrike">
              <a:solidFill>
                <a:srgbClr val="000000"/>
              </a:solidFill>
              <a:latin typeface="Times New Roman"/>
            </a:endParaRPr>
          </a:p>
        </p:txBody>
      </p:sp>
      <p:sp>
        <p:nvSpPr>
          <p:cNvPr id="112" name="PlaceHolder 2"/>
          <p:cNvSpPr>
            <a:spLocks noGrp="1"/>
          </p:cNvSpPr>
          <p:nvPr>
            <p:ph/>
          </p:nvPr>
        </p:nvSpPr>
        <p:spPr>
          <a:xfrm>
            <a:off x="913680" y="2367000"/>
            <a:ext cx="249120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113" name="PlaceHolder 3"/>
          <p:cNvSpPr>
            <a:spLocks noGrp="1"/>
          </p:cNvSpPr>
          <p:nvPr>
            <p:ph/>
          </p:nvPr>
        </p:nvSpPr>
        <p:spPr>
          <a:xfrm>
            <a:off x="3529800" y="2367000"/>
            <a:ext cx="249120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114" name="PlaceHolder 4"/>
          <p:cNvSpPr>
            <a:spLocks noGrp="1"/>
          </p:cNvSpPr>
          <p:nvPr>
            <p:ph/>
          </p:nvPr>
        </p:nvSpPr>
        <p:spPr>
          <a:xfrm>
            <a:off x="913680" y="4155480"/>
            <a:ext cx="510552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3717C00F-42D2-484E-BF7A-8E151139F048}" type="slidenum">
              <a:t>&lt;#&gt;</a:t>
            </a:fld>
          </a:p>
        </p:txBody>
      </p:sp>
      <p:sp>
        <p:nvSpPr>
          <p:cNvPr id="8" name="PlaceHolder 7"/>
          <p:cNvSpPr>
            <a:spLocks noGrp="1"/>
          </p:cNvSpPr>
          <p:nvPr>
            <p:ph type="dt" idx="7"/>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913680" y="618480"/>
            <a:ext cx="10364040" cy="1595880"/>
          </a:xfrm>
          <a:prstGeom prst="rect">
            <a:avLst/>
          </a:prstGeom>
          <a:noFill/>
          <a:ln w="0">
            <a:noFill/>
          </a:ln>
        </p:spPr>
        <p:txBody>
          <a:bodyPr lIns="0" rIns="0" tIns="0" bIns="0" anchor="ctr">
            <a:noAutofit/>
          </a:bodyPr>
          <a:p>
            <a:endParaRPr b="0" lang="en-US" sz="1800" spc="-1" strike="noStrike">
              <a:solidFill>
                <a:srgbClr val="000000"/>
              </a:solidFill>
              <a:latin typeface="Times New Roman"/>
            </a:endParaRPr>
          </a:p>
        </p:txBody>
      </p:sp>
      <p:sp>
        <p:nvSpPr>
          <p:cNvPr id="116" name="PlaceHolder 2"/>
          <p:cNvSpPr>
            <a:spLocks noGrp="1"/>
          </p:cNvSpPr>
          <p:nvPr>
            <p:ph/>
          </p:nvPr>
        </p:nvSpPr>
        <p:spPr>
          <a:xfrm>
            <a:off x="913680" y="2367000"/>
            <a:ext cx="510552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117" name="PlaceHolder 3"/>
          <p:cNvSpPr>
            <a:spLocks noGrp="1"/>
          </p:cNvSpPr>
          <p:nvPr>
            <p:ph/>
          </p:nvPr>
        </p:nvSpPr>
        <p:spPr>
          <a:xfrm>
            <a:off x="913680" y="4155480"/>
            <a:ext cx="510552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D2C61FE4-4D99-4D56-BBAB-C353FE6937DC}" type="slidenum">
              <a:t>&lt;#&gt;</a:t>
            </a:fld>
          </a:p>
        </p:txBody>
      </p:sp>
      <p:sp>
        <p:nvSpPr>
          <p:cNvPr id="7" name="PlaceHolder 6"/>
          <p:cNvSpPr>
            <a:spLocks noGrp="1"/>
          </p:cNvSpPr>
          <p:nvPr>
            <p:ph type="dt" idx="7"/>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913680" y="618480"/>
            <a:ext cx="10364040" cy="1595880"/>
          </a:xfrm>
          <a:prstGeom prst="rect">
            <a:avLst/>
          </a:prstGeom>
          <a:noFill/>
          <a:ln w="0">
            <a:noFill/>
          </a:ln>
        </p:spPr>
        <p:txBody>
          <a:bodyPr lIns="0" rIns="0" tIns="0" bIns="0" anchor="ctr">
            <a:noAutofit/>
          </a:bodyPr>
          <a:p>
            <a:endParaRPr b="0" lang="en-US" sz="1800" spc="-1" strike="noStrike">
              <a:solidFill>
                <a:srgbClr val="000000"/>
              </a:solidFill>
              <a:latin typeface="Times New Roman"/>
            </a:endParaRPr>
          </a:p>
        </p:txBody>
      </p:sp>
      <p:sp>
        <p:nvSpPr>
          <p:cNvPr id="119" name="PlaceHolder 2"/>
          <p:cNvSpPr>
            <a:spLocks noGrp="1"/>
          </p:cNvSpPr>
          <p:nvPr>
            <p:ph/>
          </p:nvPr>
        </p:nvSpPr>
        <p:spPr>
          <a:xfrm>
            <a:off x="913680" y="2367000"/>
            <a:ext cx="249120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120" name="PlaceHolder 3"/>
          <p:cNvSpPr>
            <a:spLocks noGrp="1"/>
          </p:cNvSpPr>
          <p:nvPr>
            <p:ph/>
          </p:nvPr>
        </p:nvSpPr>
        <p:spPr>
          <a:xfrm>
            <a:off x="3529800" y="2367000"/>
            <a:ext cx="249120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121" name="PlaceHolder 4"/>
          <p:cNvSpPr>
            <a:spLocks noGrp="1"/>
          </p:cNvSpPr>
          <p:nvPr>
            <p:ph/>
          </p:nvPr>
        </p:nvSpPr>
        <p:spPr>
          <a:xfrm>
            <a:off x="913680" y="4155480"/>
            <a:ext cx="249120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122" name="PlaceHolder 5"/>
          <p:cNvSpPr>
            <a:spLocks noGrp="1"/>
          </p:cNvSpPr>
          <p:nvPr>
            <p:ph/>
          </p:nvPr>
        </p:nvSpPr>
        <p:spPr>
          <a:xfrm>
            <a:off x="3529800" y="4155480"/>
            <a:ext cx="249120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7" name="PlaceHolder 6"/>
          <p:cNvSpPr>
            <a:spLocks noGrp="1"/>
          </p:cNvSpPr>
          <p:nvPr>
            <p:ph type="ftr" idx="8"/>
          </p:nvPr>
        </p:nvSpPr>
        <p:spPr/>
        <p:txBody>
          <a:bodyPr/>
          <a:p>
            <a:r>
              <a:t>Footer</a:t>
            </a:r>
          </a:p>
        </p:txBody>
      </p:sp>
      <p:sp>
        <p:nvSpPr>
          <p:cNvPr id="8" name="PlaceHolder 7"/>
          <p:cNvSpPr>
            <a:spLocks noGrp="1"/>
          </p:cNvSpPr>
          <p:nvPr>
            <p:ph type="sldNum" idx="9"/>
          </p:nvPr>
        </p:nvSpPr>
        <p:spPr/>
        <p:txBody>
          <a:bodyPr/>
          <a:p>
            <a:fld id="{2F900AA0-A538-4A8F-8EBE-835DF46B3697}" type="slidenum">
              <a:t>&lt;#&gt;</a:t>
            </a:fld>
          </a:p>
        </p:txBody>
      </p:sp>
      <p:sp>
        <p:nvSpPr>
          <p:cNvPr id="9" name="PlaceHolder 8"/>
          <p:cNvSpPr>
            <a:spLocks noGrp="1"/>
          </p:cNvSpPr>
          <p:nvPr>
            <p:ph type="dt" idx="7"/>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913680" y="618480"/>
            <a:ext cx="10364040" cy="1595880"/>
          </a:xfrm>
          <a:prstGeom prst="rect">
            <a:avLst/>
          </a:prstGeom>
          <a:noFill/>
          <a:ln w="0">
            <a:noFill/>
          </a:ln>
        </p:spPr>
        <p:txBody>
          <a:bodyPr lIns="0" rIns="0" tIns="0" bIns="0" anchor="ctr">
            <a:noAutofit/>
          </a:bodyPr>
          <a:p>
            <a:endParaRPr b="0" lang="en-US" sz="1800" spc="-1" strike="noStrike">
              <a:solidFill>
                <a:srgbClr val="000000"/>
              </a:solidFill>
              <a:latin typeface="Times New Roman"/>
            </a:endParaRPr>
          </a:p>
        </p:txBody>
      </p:sp>
      <p:sp>
        <p:nvSpPr>
          <p:cNvPr id="124" name="PlaceHolder 2"/>
          <p:cNvSpPr>
            <a:spLocks noGrp="1"/>
          </p:cNvSpPr>
          <p:nvPr>
            <p:ph/>
          </p:nvPr>
        </p:nvSpPr>
        <p:spPr>
          <a:xfrm>
            <a:off x="913680" y="2367000"/>
            <a:ext cx="164376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125" name="PlaceHolder 3"/>
          <p:cNvSpPr>
            <a:spLocks noGrp="1"/>
          </p:cNvSpPr>
          <p:nvPr>
            <p:ph/>
          </p:nvPr>
        </p:nvSpPr>
        <p:spPr>
          <a:xfrm>
            <a:off x="2639880" y="2367000"/>
            <a:ext cx="164376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126" name="PlaceHolder 4"/>
          <p:cNvSpPr>
            <a:spLocks noGrp="1"/>
          </p:cNvSpPr>
          <p:nvPr>
            <p:ph/>
          </p:nvPr>
        </p:nvSpPr>
        <p:spPr>
          <a:xfrm>
            <a:off x="4366440" y="2367000"/>
            <a:ext cx="164376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127" name="PlaceHolder 5"/>
          <p:cNvSpPr>
            <a:spLocks noGrp="1"/>
          </p:cNvSpPr>
          <p:nvPr>
            <p:ph/>
          </p:nvPr>
        </p:nvSpPr>
        <p:spPr>
          <a:xfrm>
            <a:off x="913680" y="4155480"/>
            <a:ext cx="164376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128" name="PlaceHolder 6"/>
          <p:cNvSpPr>
            <a:spLocks noGrp="1"/>
          </p:cNvSpPr>
          <p:nvPr>
            <p:ph/>
          </p:nvPr>
        </p:nvSpPr>
        <p:spPr>
          <a:xfrm>
            <a:off x="2639880" y="4155480"/>
            <a:ext cx="164376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129" name="PlaceHolder 7"/>
          <p:cNvSpPr>
            <a:spLocks noGrp="1"/>
          </p:cNvSpPr>
          <p:nvPr>
            <p:ph/>
          </p:nvPr>
        </p:nvSpPr>
        <p:spPr>
          <a:xfrm>
            <a:off x="4366440" y="4155480"/>
            <a:ext cx="164376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9" name="PlaceHolder 8"/>
          <p:cNvSpPr>
            <a:spLocks noGrp="1"/>
          </p:cNvSpPr>
          <p:nvPr>
            <p:ph type="ftr" idx="8"/>
          </p:nvPr>
        </p:nvSpPr>
        <p:spPr/>
        <p:txBody>
          <a:bodyPr/>
          <a:p>
            <a:r>
              <a:t>Footer</a:t>
            </a:r>
          </a:p>
        </p:txBody>
      </p:sp>
      <p:sp>
        <p:nvSpPr>
          <p:cNvPr id="10" name="PlaceHolder 9"/>
          <p:cNvSpPr>
            <a:spLocks noGrp="1"/>
          </p:cNvSpPr>
          <p:nvPr>
            <p:ph type="sldNum" idx="9"/>
          </p:nvPr>
        </p:nvSpPr>
        <p:spPr/>
        <p:txBody>
          <a:bodyPr/>
          <a:p>
            <a:fld id="{33A0051D-ADA1-4CCA-96DE-DA96EB0598F0}" type="slidenum">
              <a:t>&lt;#&gt;</a:t>
            </a:fld>
          </a:p>
        </p:txBody>
      </p:sp>
      <p:sp>
        <p:nvSpPr>
          <p:cNvPr id="11" name="PlaceHolder 10"/>
          <p:cNvSpPr>
            <a:spLocks noGrp="1"/>
          </p:cNvSpPr>
          <p:nvPr>
            <p:ph type="dt" idx="7"/>
          </p:nvPr>
        </p:nvSpPr>
        <p:spPr/>
        <p:txBody>
          <a:bodyPr/>
          <a:p>
            <a:r>
              <a:rPr lang="en-US"/>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p>
            <a:r>
              <a:t>Footer</a:t>
            </a:r>
          </a:p>
        </p:txBody>
      </p:sp>
      <p:sp>
        <p:nvSpPr>
          <p:cNvPr id="3" name="PlaceHolder 2"/>
          <p:cNvSpPr>
            <a:spLocks noGrp="1"/>
          </p:cNvSpPr>
          <p:nvPr>
            <p:ph type="sldNum" idx="12"/>
          </p:nvPr>
        </p:nvSpPr>
        <p:spPr/>
        <p:txBody>
          <a:bodyPr/>
          <a:p>
            <a:fld id="{40BF738E-BC64-4F35-AA2B-32A18F387041}" type="slidenum">
              <a:t>&lt;#&gt;</a:t>
            </a:fld>
          </a:p>
        </p:txBody>
      </p:sp>
      <p:sp>
        <p:nvSpPr>
          <p:cNvPr id="4" name="PlaceHolder 3"/>
          <p:cNvSpPr>
            <a:spLocks noGrp="1"/>
          </p:cNvSpPr>
          <p:nvPr>
            <p:ph type="dt" idx="10"/>
          </p:nvPr>
        </p:nvSpPr>
        <p:spPr/>
        <p:txBody>
          <a:bodyPr/>
          <a:p>
            <a:r>
              <a:rPr lang="en-US"/>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0" name="PlaceHolder 1"/>
          <p:cNvSpPr>
            <a:spLocks noGrp="1"/>
          </p:cNvSpPr>
          <p:nvPr>
            <p:ph type="title"/>
          </p:nvPr>
        </p:nvSpPr>
        <p:spPr>
          <a:xfrm>
            <a:off x="913680" y="618480"/>
            <a:ext cx="10364040" cy="1595880"/>
          </a:xfrm>
          <a:prstGeom prst="rect">
            <a:avLst/>
          </a:prstGeom>
          <a:noFill/>
          <a:ln w="0">
            <a:noFill/>
          </a:ln>
        </p:spPr>
        <p:txBody>
          <a:bodyPr lIns="0" rIns="0" tIns="0" bIns="0" anchor="ctr">
            <a:noAutofit/>
          </a:bodyPr>
          <a:p>
            <a:endParaRPr b="0" lang="en-US" sz="1800" spc="-1" strike="noStrike">
              <a:solidFill>
                <a:srgbClr val="000000"/>
              </a:solidFill>
              <a:latin typeface="Times New Roman"/>
            </a:endParaRPr>
          </a:p>
        </p:txBody>
      </p:sp>
      <p:sp>
        <p:nvSpPr>
          <p:cNvPr id="141" name="PlaceHolder 2"/>
          <p:cNvSpPr>
            <a:spLocks noGrp="1"/>
          </p:cNvSpPr>
          <p:nvPr>
            <p:ph type="subTitle"/>
          </p:nvPr>
        </p:nvSpPr>
        <p:spPr>
          <a:xfrm>
            <a:off x="913680" y="2367000"/>
            <a:ext cx="5105520" cy="3423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4C9FF998-4E88-4C01-8DF6-BF645D56B9CB}" type="slidenum">
              <a:t>&lt;#&gt;</a:t>
            </a:fld>
          </a:p>
        </p:txBody>
      </p:sp>
      <p:sp>
        <p:nvSpPr>
          <p:cNvPr id="6" name="PlaceHolder 5"/>
          <p:cNvSpPr>
            <a:spLocks noGrp="1"/>
          </p:cNvSpPr>
          <p:nvPr>
            <p:ph type="dt" idx="10"/>
          </p:nvPr>
        </p:nvSpPr>
        <p:spPr/>
        <p:txBody>
          <a:bodyPr/>
          <a:p>
            <a:r>
              <a:rPr lang="en-US"/>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913680" y="618480"/>
            <a:ext cx="10364040" cy="1595880"/>
          </a:xfrm>
          <a:prstGeom prst="rect">
            <a:avLst/>
          </a:prstGeom>
          <a:noFill/>
          <a:ln w="0">
            <a:noFill/>
          </a:ln>
        </p:spPr>
        <p:txBody>
          <a:bodyPr lIns="0" rIns="0" tIns="0" bIns="0" anchor="ctr">
            <a:noAutofit/>
          </a:bodyPr>
          <a:p>
            <a:endParaRPr b="0" lang="en-US" sz="1800" spc="-1" strike="noStrike">
              <a:solidFill>
                <a:srgbClr val="000000"/>
              </a:solidFill>
              <a:latin typeface="Times New Roman"/>
            </a:endParaRPr>
          </a:p>
        </p:txBody>
      </p:sp>
      <p:sp>
        <p:nvSpPr>
          <p:cNvPr id="143" name="PlaceHolder 2"/>
          <p:cNvSpPr>
            <a:spLocks noGrp="1"/>
          </p:cNvSpPr>
          <p:nvPr>
            <p:ph/>
          </p:nvPr>
        </p:nvSpPr>
        <p:spPr>
          <a:xfrm>
            <a:off x="913680" y="2367000"/>
            <a:ext cx="5105520" cy="34236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D51F6163-DD58-4B97-BDC3-DACEFC6B60CE}" type="slidenum">
              <a:t>&lt;#&gt;</a:t>
            </a:fld>
          </a:p>
        </p:txBody>
      </p:sp>
      <p:sp>
        <p:nvSpPr>
          <p:cNvPr id="6" name="PlaceHolder 5"/>
          <p:cNvSpPr>
            <a:spLocks noGrp="1"/>
          </p:cNvSpPr>
          <p:nvPr>
            <p:ph type="dt" idx="10"/>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913680" y="618480"/>
            <a:ext cx="10364040" cy="1595880"/>
          </a:xfrm>
          <a:prstGeom prst="rect">
            <a:avLst/>
          </a:prstGeom>
          <a:noFill/>
          <a:ln w="0">
            <a:noFill/>
          </a:ln>
        </p:spPr>
        <p:txBody>
          <a:bodyPr lIns="0" rIns="0" tIns="0" bIns="0" anchor="ctr">
            <a:noAutofit/>
          </a:bodyPr>
          <a:p>
            <a:endParaRPr b="0" lang="en-US" sz="1800" spc="-1" strike="noStrike">
              <a:solidFill>
                <a:srgbClr val="000000"/>
              </a:solidFill>
              <a:latin typeface="Times New Roman"/>
            </a:endParaRPr>
          </a:p>
        </p:txBody>
      </p:sp>
      <p:sp>
        <p:nvSpPr>
          <p:cNvPr id="12" name="PlaceHolder 2"/>
          <p:cNvSpPr>
            <a:spLocks noGrp="1"/>
          </p:cNvSpPr>
          <p:nvPr>
            <p:ph/>
          </p:nvPr>
        </p:nvSpPr>
        <p:spPr>
          <a:xfrm>
            <a:off x="913680" y="2367000"/>
            <a:ext cx="2491200" cy="34236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13" name="PlaceHolder 3"/>
          <p:cNvSpPr>
            <a:spLocks noGrp="1"/>
          </p:cNvSpPr>
          <p:nvPr>
            <p:ph/>
          </p:nvPr>
        </p:nvSpPr>
        <p:spPr>
          <a:xfrm>
            <a:off x="3529800" y="2367000"/>
            <a:ext cx="2491200" cy="34236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3293B811-220B-45CE-9C4C-09E404193D06}"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913680" y="618480"/>
            <a:ext cx="10364040" cy="1595880"/>
          </a:xfrm>
          <a:prstGeom prst="rect">
            <a:avLst/>
          </a:prstGeom>
          <a:noFill/>
          <a:ln w="0">
            <a:noFill/>
          </a:ln>
        </p:spPr>
        <p:txBody>
          <a:bodyPr lIns="0" rIns="0" tIns="0" bIns="0" anchor="ctr">
            <a:noAutofit/>
          </a:bodyPr>
          <a:p>
            <a:endParaRPr b="0" lang="en-US" sz="1800" spc="-1" strike="noStrike">
              <a:solidFill>
                <a:srgbClr val="000000"/>
              </a:solidFill>
              <a:latin typeface="Times New Roman"/>
            </a:endParaRPr>
          </a:p>
        </p:txBody>
      </p:sp>
      <p:sp>
        <p:nvSpPr>
          <p:cNvPr id="145" name="PlaceHolder 2"/>
          <p:cNvSpPr>
            <a:spLocks noGrp="1"/>
          </p:cNvSpPr>
          <p:nvPr>
            <p:ph/>
          </p:nvPr>
        </p:nvSpPr>
        <p:spPr>
          <a:xfrm>
            <a:off x="913680" y="2367000"/>
            <a:ext cx="2491200" cy="34236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146" name="PlaceHolder 3"/>
          <p:cNvSpPr>
            <a:spLocks noGrp="1"/>
          </p:cNvSpPr>
          <p:nvPr>
            <p:ph/>
          </p:nvPr>
        </p:nvSpPr>
        <p:spPr>
          <a:xfrm>
            <a:off x="3529800" y="2367000"/>
            <a:ext cx="2491200" cy="34236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5" name="PlaceHolder 4"/>
          <p:cNvSpPr>
            <a:spLocks noGrp="1"/>
          </p:cNvSpPr>
          <p:nvPr>
            <p:ph type="ftr" idx="11"/>
          </p:nvPr>
        </p:nvSpPr>
        <p:spPr/>
        <p:txBody>
          <a:bodyPr/>
          <a:p>
            <a:r>
              <a:t>Footer</a:t>
            </a:r>
          </a:p>
        </p:txBody>
      </p:sp>
      <p:sp>
        <p:nvSpPr>
          <p:cNvPr id="6" name="PlaceHolder 5"/>
          <p:cNvSpPr>
            <a:spLocks noGrp="1"/>
          </p:cNvSpPr>
          <p:nvPr>
            <p:ph type="sldNum" idx="12"/>
          </p:nvPr>
        </p:nvSpPr>
        <p:spPr/>
        <p:txBody>
          <a:bodyPr/>
          <a:p>
            <a:fld id="{B1AD353F-134B-4BF6-B13B-526F45756D0D}" type="slidenum">
              <a:t>&lt;#&gt;</a:t>
            </a:fld>
          </a:p>
        </p:txBody>
      </p:sp>
      <p:sp>
        <p:nvSpPr>
          <p:cNvPr id="7" name="PlaceHolder 6"/>
          <p:cNvSpPr>
            <a:spLocks noGrp="1"/>
          </p:cNvSpPr>
          <p:nvPr>
            <p:ph type="dt" idx="10"/>
          </p:nvPr>
        </p:nvSpPr>
        <p:spPr/>
        <p:txBody>
          <a:bodyPr/>
          <a:p>
            <a:r>
              <a:rPr lang="en-US"/>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7" name="PlaceHolder 1"/>
          <p:cNvSpPr>
            <a:spLocks noGrp="1"/>
          </p:cNvSpPr>
          <p:nvPr>
            <p:ph type="title"/>
          </p:nvPr>
        </p:nvSpPr>
        <p:spPr>
          <a:xfrm>
            <a:off x="913680" y="618480"/>
            <a:ext cx="10364040" cy="1595880"/>
          </a:xfrm>
          <a:prstGeom prst="rect">
            <a:avLst/>
          </a:prstGeom>
          <a:noFill/>
          <a:ln w="0">
            <a:noFill/>
          </a:ln>
        </p:spPr>
        <p:txBody>
          <a:bodyPr lIns="0" rIns="0" tIns="0" bIns="0" anchor="ctr">
            <a:noAutofit/>
          </a:bodyPr>
          <a:p>
            <a:endParaRPr b="0" lang="en-US" sz="1800" spc="-1" strike="noStrike">
              <a:solidFill>
                <a:srgbClr val="000000"/>
              </a:solidFill>
              <a:latin typeface="Times New Roman"/>
            </a:endParaRPr>
          </a:p>
        </p:txBody>
      </p:sp>
      <p:sp>
        <p:nvSpPr>
          <p:cNvPr id="3" name="PlaceHolder 2"/>
          <p:cNvSpPr>
            <a:spLocks noGrp="1"/>
          </p:cNvSpPr>
          <p:nvPr>
            <p:ph type="ftr" idx="11"/>
          </p:nvPr>
        </p:nvSpPr>
        <p:spPr/>
        <p:txBody>
          <a:bodyPr/>
          <a:p>
            <a:r>
              <a:t>Footer</a:t>
            </a:r>
          </a:p>
        </p:txBody>
      </p:sp>
      <p:sp>
        <p:nvSpPr>
          <p:cNvPr id="4" name="PlaceHolder 3"/>
          <p:cNvSpPr>
            <a:spLocks noGrp="1"/>
          </p:cNvSpPr>
          <p:nvPr>
            <p:ph type="sldNum" idx="12"/>
          </p:nvPr>
        </p:nvSpPr>
        <p:spPr/>
        <p:txBody>
          <a:bodyPr/>
          <a:p>
            <a:fld id="{6FEBCCEA-A2CD-46DF-BC80-18AC4DE96971}" type="slidenum">
              <a:t>&lt;#&gt;</a:t>
            </a:fld>
          </a:p>
        </p:txBody>
      </p:sp>
      <p:sp>
        <p:nvSpPr>
          <p:cNvPr id="5" name="PlaceHolder 4"/>
          <p:cNvSpPr>
            <a:spLocks noGrp="1"/>
          </p:cNvSpPr>
          <p:nvPr>
            <p:ph type="dt" idx="10"/>
          </p:nvPr>
        </p:nvSpPr>
        <p:spPr/>
        <p:txBody>
          <a:bodyPr/>
          <a:p>
            <a:r>
              <a:rPr lang="en-US"/>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8" name="PlaceHolder 1"/>
          <p:cNvSpPr>
            <a:spLocks noGrp="1"/>
          </p:cNvSpPr>
          <p:nvPr>
            <p:ph type="subTitle"/>
          </p:nvPr>
        </p:nvSpPr>
        <p:spPr>
          <a:xfrm>
            <a:off x="913680" y="618480"/>
            <a:ext cx="10364040" cy="73987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1"/>
          </p:nvPr>
        </p:nvSpPr>
        <p:spPr/>
        <p:txBody>
          <a:bodyPr/>
          <a:p>
            <a:r>
              <a:t>Footer</a:t>
            </a:r>
          </a:p>
        </p:txBody>
      </p:sp>
      <p:sp>
        <p:nvSpPr>
          <p:cNvPr id="4" name="PlaceHolder 3"/>
          <p:cNvSpPr>
            <a:spLocks noGrp="1"/>
          </p:cNvSpPr>
          <p:nvPr>
            <p:ph type="sldNum" idx="12"/>
          </p:nvPr>
        </p:nvSpPr>
        <p:spPr/>
        <p:txBody>
          <a:bodyPr/>
          <a:p>
            <a:fld id="{98FFA135-3AD8-4213-BC38-B48269774DA0}" type="slidenum">
              <a:t>&lt;#&gt;</a:t>
            </a:fld>
          </a:p>
        </p:txBody>
      </p:sp>
      <p:sp>
        <p:nvSpPr>
          <p:cNvPr id="5" name="PlaceHolder 4"/>
          <p:cNvSpPr>
            <a:spLocks noGrp="1"/>
          </p:cNvSpPr>
          <p:nvPr>
            <p:ph type="dt" idx="10"/>
          </p:nvPr>
        </p:nvSpPr>
        <p:spPr/>
        <p:txBody>
          <a:bodyPr/>
          <a:p>
            <a:r>
              <a:rPr lang="en-US"/>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913680" y="618480"/>
            <a:ext cx="10364040" cy="1595880"/>
          </a:xfrm>
          <a:prstGeom prst="rect">
            <a:avLst/>
          </a:prstGeom>
          <a:noFill/>
          <a:ln w="0">
            <a:noFill/>
          </a:ln>
        </p:spPr>
        <p:txBody>
          <a:bodyPr lIns="0" rIns="0" tIns="0" bIns="0" anchor="ctr">
            <a:noAutofit/>
          </a:bodyPr>
          <a:p>
            <a:endParaRPr b="0" lang="en-US" sz="1800" spc="-1" strike="noStrike">
              <a:solidFill>
                <a:srgbClr val="000000"/>
              </a:solidFill>
              <a:latin typeface="Times New Roman"/>
            </a:endParaRPr>
          </a:p>
        </p:txBody>
      </p:sp>
      <p:sp>
        <p:nvSpPr>
          <p:cNvPr id="150" name="PlaceHolder 2"/>
          <p:cNvSpPr>
            <a:spLocks noGrp="1"/>
          </p:cNvSpPr>
          <p:nvPr>
            <p:ph/>
          </p:nvPr>
        </p:nvSpPr>
        <p:spPr>
          <a:xfrm>
            <a:off x="913680" y="2367000"/>
            <a:ext cx="249120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151" name="PlaceHolder 3"/>
          <p:cNvSpPr>
            <a:spLocks noGrp="1"/>
          </p:cNvSpPr>
          <p:nvPr>
            <p:ph/>
          </p:nvPr>
        </p:nvSpPr>
        <p:spPr>
          <a:xfrm>
            <a:off x="3529800" y="2367000"/>
            <a:ext cx="2491200" cy="34236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152" name="PlaceHolder 4"/>
          <p:cNvSpPr>
            <a:spLocks noGrp="1"/>
          </p:cNvSpPr>
          <p:nvPr>
            <p:ph/>
          </p:nvPr>
        </p:nvSpPr>
        <p:spPr>
          <a:xfrm>
            <a:off x="913680" y="4155480"/>
            <a:ext cx="249120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88438D0E-DC65-47FF-AEFD-7C3549AA7A2D}" type="slidenum">
              <a:t>&lt;#&gt;</a:t>
            </a:fld>
          </a:p>
        </p:txBody>
      </p:sp>
      <p:sp>
        <p:nvSpPr>
          <p:cNvPr id="8" name="PlaceHolder 7"/>
          <p:cNvSpPr>
            <a:spLocks noGrp="1"/>
          </p:cNvSpPr>
          <p:nvPr>
            <p:ph type="dt" idx="10"/>
          </p:nvPr>
        </p:nvSpPr>
        <p:spPr/>
        <p:txBody>
          <a:bodyPr/>
          <a:p>
            <a:r>
              <a:rPr lang="en-US"/>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913680" y="618480"/>
            <a:ext cx="10364040" cy="1595880"/>
          </a:xfrm>
          <a:prstGeom prst="rect">
            <a:avLst/>
          </a:prstGeom>
          <a:noFill/>
          <a:ln w="0">
            <a:noFill/>
          </a:ln>
        </p:spPr>
        <p:txBody>
          <a:bodyPr lIns="0" rIns="0" tIns="0" bIns="0" anchor="ctr">
            <a:noAutofit/>
          </a:bodyPr>
          <a:p>
            <a:endParaRPr b="0" lang="en-US" sz="1800" spc="-1" strike="noStrike">
              <a:solidFill>
                <a:srgbClr val="000000"/>
              </a:solidFill>
              <a:latin typeface="Times New Roman"/>
            </a:endParaRPr>
          </a:p>
        </p:txBody>
      </p:sp>
      <p:sp>
        <p:nvSpPr>
          <p:cNvPr id="154" name="PlaceHolder 2"/>
          <p:cNvSpPr>
            <a:spLocks noGrp="1"/>
          </p:cNvSpPr>
          <p:nvPr>
            <p:ph/>
          </p:nvPr>
        </p:nvSpPr>
        <p:spPr>
          <a:xfrm>
            <a:off x="913680" y="2367000"/>
            <a:ext cx="2491200" cy="34236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155" name="PlaceHolder 3"/>
          <p:cNvSpPr>
            <a:spLocks noGrp="1"/>
          </p:cNvSpPr>
          <p:nvPr>
            <p:ph/>
          </p:nvPr>
        </p:nvSpPr>
        <p:spPr>
          <a:xfrm>
            <a:off x="3529800" y="2367000"/>
            <a:ext cx="249120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156" name="PlaceHolder 4"/>
          <p:cNvSpPr>
            <a:spLocks noGrp="1"/>
          </p:cNvSpPr>
          <p:nvPr>
            <p:ph/>
          </p:nvPr>
        </p:nvSpPr>
        <p:spPr>
          <a:xfrm>
            <a:off x="3529800" y="4155480"/>
            <a:ext cx="249120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A85543E3-BD79-4168-B712-9DD329FEBE56}" type="slidenum">
              <a:t>&lt;#&gt;</a:t>
            </a:fld>
          </a:p>
        </p:txBody>
      </p:sp>
      <p:sp>
        <p:nvSpPr>
          <p:cNvPr id="8" name="PlaceHolder 7"/>
          <p:cNvSpPr>
            <a:spLocks noGrp="1"/>
          </p:cNvSpPr>
          <p:nvPr>
            <p:ph type="dt" idx="10"/>
          </p:nvPr>
        </p:nvSpPr>
        <p:spPr/>
        <p:txBody>
          <a:bodyPr/>
          <a:p>
            <a:r>
              <a:rPr lang="en-US"/>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913680" y="618480"/>
            <a:ext cx="10364040" cy="1595880"/>
          </a:xfrm>
          <a:prstGeom prst="rect">
            <a:avLst/>
          </a:prstGeom>
          <a:noFill/>
          <a:ln w="0">
            <a:noFill/>
          </a:ln>
        </p:spPr>
        <p:txBody>
          <a:bodyPr lIns="0" rIns="0" tIns="0" bIns="0" anchor="ctr">
            <a:noAutofit/>
          </a:bodyPr>
          <a:p>
            <a:endParaRPr b="0" lang="en-US" sz="1800" spc="-1" strike="noStrike">
              <a:solidFill>
                <a:srgbClr val="000000"/>
              </a:solidFill>
              <a:latin typeface="Times New Roman"/>
            </a:endParaRPr>
          </a:p>
        </p:txBody>
      </p:sp>
      <p:sp>
        <p:nvSpPr>
          <p:cNvPr id="158" name="PlaceHolder 2"/>
          <p:cNvSpPr>
            <a:spLocks noGrp="1"/>
          </p:cNvSpPr>
          <p:nvPr>
            <p:ph/>
          </p:nvPr>
        </p:nvSpPr>
        <p:spPr>
          <a:xfrm>
            <a:off x="913680" y="2367000"/>
            <a:ext cx="249120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159" name="PlaceHolder 3"/>
          <p:cNvSpPr>
            <a:spLocks noGrp="1"/>
          </p:cNvSpPr>
          <p:nvPr>
            <p:ph/>
          </p:nvPr>
        </p:nvSpPr>
        <p:spPr>
          <a:xfrm>
            <a:off x="3529800" y="2367000"/>
            <a:ext cx="249120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160" name="PlaceHolder 4"/>
          <p:cNvSpPr>
            <a:spLocks noGrp="1"/>
          </p:cNvSpPr>
          <p:nvPr>
            <p:ph/>
          </p:nvPr>
        </p:nvSpPr>
        <p:spPr>
          <a:xfrm>
            <a:off x="913680" y="4155480"/>
            <a:ext cx="510552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5A311ECB-CBF9-4DD5-BD78-5553FDE7E1E5}" type="slidenum">
              <a:t>&lt;#&gt;</a:t>
            </a:fld>
          </a:p>
        </p:txBody>
      </p:sp>
      <p:sp>
        <p:nvSpPr>
          <p:cNvPr id="8" name="PlaceHolder 7"/>
          <p:cNvSpPr>
            <a:spLocks noGrp="1"/>
          </p:cNvSpPr>
          <p:nvPr>
            <p:ph type="dt" idx="10"/>
          </p:nvPr>
        </p:nvSpPr>
        <p:spPr/>
        <p:txBody>
          <a:bodyPr/>
          <a:p>
            <a:r>
              <a:rPr lang="en-US"/>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913680" y="618480"/>
            <a:ext cx="10364040" cy="1595880"/>
          </a:xfrm>
          <a:prstGeom prst="rect">
            <a:avLst/>
          </a:prstGeom>
          <a:noFill/>
          <a:ln w="0">
            <a:noFill/>
          </a:ln>
        </p:spPr>
        <p:txBody>
          <a:bodyPr lIns="0" rIns="0" tIns="0" bIns="0" anchor="ctr">
            <a:noAutofit/>
          </a:bodyPr>
          <a:p>
            <a:endParaRPr b="0" lang="en-US" sz="1800" spc="-1" strike="noStrike">
              <a:solidFill>
                <a:srgbClr val="000000"/>
              </a:solidFill>
              <a:latin typeface="Times New Roman"/>
            </a:endParaRPr>
          </a:p>
        </p:txBody>
      </p:sp>
      <p:sp>
        <p:nvSpPr>
          <p:cNvPr id="162" name="PlaceHolder 2"/>
          <p:cNvSpPr>
            <a:spLocks noGrp="1"/>
          </p:cNvSpPr>
          <p:nvPr>
            <p:ph/>
          </p:nvPr>
        </p:nvSpPr>
        <p:spPr>
          <a:xfrm>
            <a:off x="913680" y="2367000"/>
            <a:ext cx="510552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163" name="PlaceHolder 3"/>
          <p:cNvSpPr>
            <a:spLocks noGrp="1"/>
          </p:cNvSpPr>
          <p:nvPr>
            <p:ph/>
          </p:nvPr>
        </p:nvSpPr>
        <p:spPr>
          <a:xfrm>
            <a:off x="913680" y="4155480"/>
            <a:ext cx="510552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5" name="PlaceHolder 4"/>
          <p:cNvSpPr>
            <a:spLocks noGrp="1"/>
          </p:cNvSpPr>
          <p:nvPr>
            <p:ph type="ftr" idx="11"/>
          </p:nvPr>
        </p:nvSpPr>
        <p:spPr/>
        <p:txBody>
          <a:bodyPr/>
          <a:p>
            <a:r>
              <a:t>Footer</a:t>
            </a:r>
          </a:p>
        </p:txBody>
      </p:sp>
      <p:sp>
        <p:nvSpPr>
          <p:cNvPr id="6" name="PlaceHolder 5"/>
          <p:cNvSpPr>
            <a:spLocks noGrp="1"/>
          </p:cNvSpPr>
          <p:nvPr>
            <p:ph type="sldNum" idx="12"/>
          </p:nvPr>
        </p:nvSpPr>
        <p:spPr/>
        <p:txBody>
          <a:bodyPr/>
          <a:p>
            <a:fld id="{3A8029A5-6425-4298-B1CD-3C94C819D6B9}" type="slidenum">
              <a:t>&lt;#&gt;</a:t>
            </a:fld>
          </a:p>
        </p:txBody>
      </p:sp>
      <p:sp>
        <p:nvSpPr>
          <p:cNvPr id="7" name="PlaceHolder 6"/>
          <p:cNvSpPr>
            <a:spLocks noGrp="1"/>
          </p:cNvSpPr>
          <p:nvPr>
            <p:ph type="dt" idx="10"/>
          </p:nvPr>
        </p:nvSpPr>
        <p:spPr/>
        <p:txBody>
          <a:bodyPr/>
          <a:p>
            <a:r>
              <a:rPr lang="en-US"/>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913680" y="618480"/>
            <a:ext cx="10364040" cy="1595880"/>
          </a:xfrm>
          <a:prstGeom prst="rect">
            <a:avLst/>
          </a:prstGeom>
          <a:noFill/>
          <a:ln w="0">
            <a:noFill/>
          </a:ln>
        </p:spPr>
        <p:txBody>
          <a:bodyPr lIns="0" rIns="0" tIns="0" bIns="0" anchor="ctr">
            <a:noAutofit/>
          </a:bodyPr>
          <a:p>
            <a:endParaRPr b="0" lang="en-US" sz="1800" spc="-1" strike="noStrike">
              <a:solidFill>
                <a:srgbClr val="000000"/>
              </a:solidFill>
              <a:latin typeface="Times New Roman"/>
            </a:endParaRPr>
          </a:p>
        </p:txBody>
      </p:sp>
      <p:sp>
        <p:nvSpPr>
          <p:cNvPr id="165" name="PlaceHolder 2"/>
          <p:cNvSpPr>
            <a:spLocks noGrp="1"/>
          </p:cNvSpPr>
          <p:nvPr>
            <p:ph/>
          </p:nvPr>
        </p:nvSpPr>
        <p:spPr>
          <a:xfrm>
            <a:off x="913680" y="2367000"/>
            <a:ext cx="249120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166" name="PlaceHolder 3"/>
          <p:cNvSpPr>
            <a:spLocks noGrp="1"/>
          </p:cNvSpPr>
          <p:nvPr>
            <p:ph/>
          </p:nvPr>
        </p:nvSpPr>
        <p:spPr>
          <a:xfrm>
            <a:off x="3529800" y="2367000"/>
            <a:ext cx="249120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167" name="PlaceHolder 4"/>
          <p:cNvSpPr>
            <a:spLocks noGrp="1"/>
          </p:cNvSpPr>
          <p:nvPr>
            <p:ph/>
          </p:nvPr>
        </p:nvSpPr>
        <p:spPr>
          <a:xfrm>
            <a:off x="913680" y="4155480"/>
            <a:ext cx="249120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168" name="PlaceHolder 5"/>
          <p:cNvSpPr>
            <a:spLocks noGrp="1"/>
          </p:cNvSpPr>
          <p:nvPr>
            <p:ph/>
          </p:nvPr>
        </p:nvSpPr>
        <p:spPr>
          <a:xfrm>
            <a:off x="3529800" y="4155480"/>
            <a:ext cx="249120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7" name="PlaceHolder 6"/>
          <p:cNvSpPr>
            <a:spLocks noGrp="1"/>
          </p:cNvSpPr>
          <p:nvPr>
            <p:ph type="ftr" idx="11"/>
          </p:nvPr>
        </p:nvSpPr>
        <p:spPr/>
        <p:txBody>
          <a:bodyPr/>
          <a:p>
            <a:r>
              <a:t>Footer</a:t>
            </a:r>
          </a:p>
        </p:txBody>
      </p:sp>
      <p:sp>
        <p:nvSpPr>
          <p:cNvPr id="8" name="PlaceHolder 7"/>
          <p:cNvSpPr>
            <a:spLocks noGrp="1"/>
          </p:cNvSpPr>
          <p:nvPr>
            <p:ph type="sldNum" idx="12"/>
          </p:nvPr>
        </p:nvSpPr>
        <p:spPr/>
        <p:txBody>
          <a:bodyPr/>
          <a:p>
            <a:fld id="{11D9600D-D41E-4CF8-87E9-B936778AA5FA}" type="slidenum">
              <a:t>&lt;#&gt;</a:t>
            </a:fld>
          </a:p>
        </p:txBody>
      </p:sp>
      <p:sp>
        <p:nvSpPr>
          <p:cNvPr id="9" name="PlaceHolder 8"/>
          <p:cNvSpPr>
            <a:spLocks noGrp="1"/>
          </p:cNvSpPr>
          <p:nvPr>
            <p:ph type="dt" idx="10"/>
          </p:nvPr>
        </p:nvSpPr>
        <p:spPr/>
        <p:txBody>
          <a:bodyPr/>
          <a:p>
            <a:r>
              <a:rPr lang="en-US"/>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913680" y="618480"/>
            <a:ext cx="10364040" cy="1595880"/>
          </a:xfrm>
          <a:prstGeom prst="rect">
            <a:avLst/>
          </a:prstGeom>
          <a:noFill/>
          <a:ln w="0">
            <a:noFill/>
          </a:ln>
        </p:spPr>
        <p:txBody>
          <a:bodyPr lIns="0" rIns="0" tIns="0" bIns="0" anchor="ctr">
            <a:noAutofit/>
          </a:bodyPr>
          <a:p>
            <a:endParaRPr b="0" lang="en-US" sz="1800" spc="-1" strike="noStrike">
              <a:solidFill>
                <a:srgbClr val="000000"/>
              </a:solidFill>
              <a:latin typeface="Times New Roman"/>
            </a:endParaRPr>
          </a:p>
        </p:txBody>
      </p:sp>
      <p:sp>
        <p:nvSpPr>
          <p:cNvPr id="170" name="PlaceHolder 2"/>
          <p:cNvSpPr>
            <a:spLocks noGrp="1"/>
          </p:cNvSpPr>
          <p:nvPr>
            <p:ph/>
          </p:nvPr>
        </p:nvSpPr>
        <p:spPr>
          <a:xfrm>
            <a:off x="913680" y="2367000"/>
            <a:ext cx="164376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171" name="PlaceHolder 3"/>
          <p:cNvSpPr>
            <a:spLocks noGrp="1"/>
          </p:cNvSpPr>
          <p:nvPr>
            <p:ph/>
          </p:nvPr>
        </p:nvSpPr>
        <p:spPr>
          <a:xfrm>
            <a:off x="2639880" y="2367000"/>
            <a:ext cx="164376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172" name="PlaceHolder 4"/>
          <p:cNvSpPr>
            <a:spLocks noGrp="1"/>
          </p:cNvSpPr>
          <p:nvPr>
            <p:ph/>
          </p:nvPr>
        </p:nvSpPr>
        <p:spPr>
          <a:xfrm>
            <a:off x="4366440" y="2367000"/>
            <a:ext cx="164376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173" name="PlaceHolder 5"/>
          <p:cNvSpPr>
            <a:spLocks noGrp="1"/>
          </p:cNvSpPr>
          <p:nvPr>
            <p:ph/>
          </p:nvPr>
        </p:nvSpPr>
        <p:spPr>
          <a:xfrm>
            <a:off x="913680" y="4155480"/>
            <a:ext cx="164376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174" name="PlaceHolder 6"/>
          <p:cNvSpPr>
            <a:spLocks noGrp="1"/>
          </p:cNvSpPr>
          <p:nvPr>
            <p:ph/>
          </p:nvPr>
        </p:nvSpPr>
        <p:spPr>
          <a:xfrm>
            <a:off x="2639880" y="4155480"/>
            <a:ext cx="164376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175" name="PlaceHolder 7"/>
          <p:cNvSpPr>
            <a:spLocks noGrp="1"/>
          </p:cNvSpPr>
          <p:nvPr>
            <p:ph/>
          </p:nvPr>
        </p:nvSpPr>
        <p:spPr>
          <a:xfrm>
            <a:off x="4366440" y="4155480"/>
            <a:ext cx="164376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9" name="PlaceHolder 8"/>
          <p:cNvSpPr>
            <a:spLocks noGrp="1"/>
          </p:cNvSpPr>
          <p:nvPr>
            <p:ph type="ftr" idx="11"/>
          </p:nvPr>
        </p:nvSpPr>
        <p:spPr/>
        <p:txBody>
          <a:bodyPr/>
          <a:p>
            <a:r>
              <a:t>Footer</a:t>
            </a:r>
          </a:p>
        </p:txBody>
      </p:sp>
      <p:sp>
        <p:nvSpPr>
          <p:cNvPr id="10" name="PlaceHolder 9"/>
          <p:cNvSpPr>
            <a:spLocks noGrp="1"/>
          </p:cNvSpPr>
          <p:nvPr>
            <p:ph type="sldNum" idx="12"/>
          </p:nvPr>
        </p:nvSpPr>
        <p:spPr/>
        <p:txBody>
          <a:bodyPr/>
          <a:p>
            <a:fld id="{755C36B5-90F8-4654-AD69-09C06F92F48D}" type="slidenum">
              <a:t>&lt;#&gt;</a:t>
            </a:fld>
          </a:p>
        </p:txBody>
      </p:sp>
      <p:sp>
        <p:nvSpPr>
          <p:cNvPr id="11" name="PlaceHolder 10"/>
          <p:cNvSpPr>
            <a:spLocks noGrp="1"/>
          </p:cNvSpPr>
          <p:nvPr>
            <p:ph type="dt" idx="10"/>
          </p:nvPr>
        </p:nvSpPr>
        <p:spPr/>
        <p:txBody>
          <a:bodyPr/>
          <a:p>
            <a:r>
              <a:rPr lang="en-US"/>
              <a:t/>
            </a: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p>
            <a:r>
              <a:t>Footer</a:t>
            </a:r>
          </a:p>
        </p:txBody>
      </p:sp>
      <p:sp>
        <p:nvSpPr>
          <p:cNvPr id="3" name="PlaceHolder 2"/>
          <p:cNvSpPr>
            <a:spLocks noGrp="1"/>
          </p:cNvSpPr>
          <p:nvPr>
            <p:ph type="sldNum" idx="15"/>
          </p:nvPr>
        </p:nvSpPr>
        <p:spPr/>
        <p:txBody>
          <a:bodyPr/>
          <a:p>
            <a:fld id="{213C3686-8C73-4A1F-BCD4-0D5004A6176F}" type="slidenum">
              <a:t>&lt;#&gt;</a:t>
            </a:fld>
          </a:p>
        </p:txBody>
      </p:sp>
      <p:sp>
        <p:nvSpPr>
          <p:cNvPr id="4" name="PlaceHolder 3"/>
          <p:cNvSpPr>
            <a:spLocks noGrp="1"/>
          </p:cNvSpPr>
          <p:nvPr>
            <p:ph type="dt" idx="13"/>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913680" y="618480"/>
            <a:ext cx="10364040" cy="1595880"/>
          </a:xfrm>
          <a:prstGeom prst="rect">
            <a:avLst/>
          </a:prstGeom>
          <a:noFill/>
          <a:ln w="0">
            <a:noFill/>
          </a:ln>
        </p:spPr>
        <p:txBody>
          <a:bodyPr lIns="0" rIns="0" tIns="0" bIns="0" anchor="ctr">
            <a:noAutofit/>
          </a:bodyPr>
          <a:p>
            <a:endParaRPr b="0" lang="en-US" sz="1800" spc="-1" strike="noStrike">
              <a:solidFill>
                <a:srgbClr val="000000"/>
              </a:solidFill>
              <a:latin typeface="Times New Roman"/>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D824CCF7-BE7F-417D-B8C8-879F60A7E23F}"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3" name="PlaceHolder 1"/>
          <p:cNvSpPr>
            <a:spLocks noGrp="1"/>
          </p:cNvSpPr>
          <p:nvPr>
            <p:ph type="title"/>
          </p:nvPr>
        </p:nvSpPr>
        <p:spPr>
          <a:xfrm>
            <a:off x="913680" y="618480"/>
            <a:ext cx="10364040" cy="1595880"/>
          </a:xfrm>
          <a:prstGeom prst="rect">
            <a:avLst/>
          </a:prstGeom>
          <a:noFill/>
          <a:ln w="0">
            <a:noFill/>
          </a:ln>
        </p:spPr>
        <p:txBody>
          <a:bodyPr lIns="0" rIns="0" tIns="0" bIns="0" anchor="ctr">
            <a:noAutofit/>
          </a:bodyPr>
          <a:p>
            <a:endParaRPr b="0" lang="en-US" sz="1800" spc="-1" strike="noStrike">
              <a:solidFill>
                <a:srgbClr val="000000"/>
              </a:solidFill>
              <a:latin typeface="Times New Roman"/>
            </a:endParaRPr>
          </a:p>
        </p:txBody>
      </p:sp>
      <p:sp>
        <p:nvSpPr>
          <p:cNvPr id="184" name="PlaceHolder 2"/>
          <p:cNvSpPr>
            <a:spLocks noGrp="1"/>
          </p:cNvSpPr>
          <p:nvPr>
            <p:ph type="subTitle"/>
          </p:nvPr>
        </p:nvSpPr>
        <p:spPr>
          <a:xfrm>
            <a:off x="913680" y="2367000"/>
            <a:ext cx="5105520" cy="3423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4"/>
          </p:nvPr>
        </p:nvSpPr>
        <p:spPr/>
        <p:txBody>
          <a:bodyPr/>
          <a:p>
            <a:r>
              <a:t>Footer</a:t>
            </a:r>
          </a:p>
        </p:txBody>
      </p:sp>
      <p:sp>
        <p:nvSpPr>
          <p:cNvPr id="5" name="PlaceHolder 4"/>
          <p:cNvSpPr>
            <a:spLocks noGrp="1"/>
          </p:cNvSpPr>
          <p:nvPr>
            <p:ph type="sldNum" idx="15"/>
          </p:nvPr>
        </p:nvSpPr>
        <p:spPr/>
        <p:txBody>
          <a:bodyPr/>
          <a:p>
            <a:fld id="{41BA9706-A15C-4CF3-A01D-1351A7B8AF52}" type="slidenum">
              <a:t>&lt;#&gt;</a:t>
            </a:fld>
          </a:p>
        </p:txBody>
      </p:sp>
      <p:sp>
        <p:nvSpPr>
          <p:cNvPr id="6" name="PlaceHolder 5"/>
          <p:cNvSpPr>
            <a:spLocks noGrp="1"/>
          </p:cNvSpPr>
          <p:nvPr>
            <p:ph type="dt" idx="13"/>
          </p:nvPr>
        </p:nvSpPr>
        <p:spPr/>
        <p:txBody>
          <a:bodyPr/>
          <a:p>
            <a:r>
              <a:rPr lang="en-US"/>
              <a:t/>
            </a: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913680" y="618480"/>
            <a:ext cx="10364040" cy="1595880"/>
          </a:xfrm>
          <a:prstGeom prst="rect">
            <a:avLst/>
          </a:prstGeom>
          <a:noFill/>
          <a:ln w="0">
            <a:noFill/>
          </a:ln>
        </p:spPr>
        <p:txBody>
          <a:bodyPr lIns="0" rIns="0" tIns="0" bIns="0" anchor="ctr">
            <a:noAutofit/>
          </a:bodyPr>
          <a:p>
            <a:endParaRPr b="0" lang="en-US" sz="1800" spc="-1" strike="noStrike">
              <a:solidFill>
                <a:srgbClr val="000000"/>
              </a:solidFill>
              <a:latin typeface="Times New Roman"/>
            </a:endParaRPr>
          </a:p>
        </p:txBody>
      </p:sp>
      <p:sp>
        <p:nvSpPr>
          <p:cNvPr id="186" name="PlaceHolder 2"/>
          <p:cNvSpPr>
            <a:spLocks noGrp="1"/>
          </p:cNvSpPr>
          <p:nvPr>
            <p:ph/>
          </p:nvPr>
        </p:nvSpPr>
        <p:spPr>
          <a:xfrm>
            <a:off x="913680" y="2367000"/>
            <a:ext cx="5105520" cy="34236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4" name="PlaceHolder 3"/>
          <p:cNvSpPr>
            <a:spLocks noGrp="1"/>
          </p:cNvSpPr>
          <p:nvPr>
            <p:ph type="ftr" idx="14"/>
          </p:nvPr>
        </p:nvSpPr>
        <p:spPr/>
        <p:txBody>
          <a:bodyPr/>
          <a:p>
            <a:r>
              <a:t>Footer</a:t>
            </a:r>
          </a:p>
        </p:txBody>
      </p:sp>
      <p:sp>
        <p:nvSpPr>
          <p:cNvPr id="5" name="PlaceHolder 4"/>
          <p:cNvSpPr>
            <a:spLocks noGrp="1"/>
          </p:cNvSpPr>
          <p:nvPr>
            <p:ph type="sldNum" idx="15"/>
          </p:nvPr>
        </p:nvSpPr>
        <p:spPr/>
        <p:txBody>
          <a:bodyPr/>
          <a:p>
            <a:fld id="{7831AE15-C401-4776-A3AD-43CE129EE476}" type="slidenum">
              <a:t>&lt;#&gt;</a:t>
            </a:fld>
          </a:p>
        </p:txBody>
      </p:sp>
      <p:sp>
        <p:nvSpPr>
          <p:cNvPr id="6" name="PlaceHolder 5"/>
          <p:cNvSpPr>
            <a:spLocks noGrp="1"/>
          </p:cNvSpPr>
          <p:nvPr>
            <p:ph type="dt" idx="13"/>
          </p:nvPr>
        </p:nvSpPr>
        <p:spPr/>
        <p:txBody>
          <a:bodyPr/>
          <a:p>
            <a:r>
              <a:rPr lang="en-US"/>
              <a:t/>
            </a: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913680" y="618480"/>
            <a:ext cx="10364040" cy="1595880"/>
          </a:xfrm>
          <a:prstGeom prst="rect">
            <a:avLst/>
          </a:prstGeom>
          <a:noFill/>
          <a:ln w="0">
            <a:noFill/>
          </a:ln>
        </p:spPr>
        <p:txBody>
          <a:bodyPr lIns="0" rIns="0" tIns="0" bIns="0" anchor="ctr">
            <a:noAutofit/>
          </a:bodyPr>
          <a:p>
            <a:endParaRPr b="0" lang="en-US" sz="1800" spc="-1" strike="noStrike">
              <a:solidFill>
                <a:srgbClr val="000000"/>
              </a:solidFill>
              <a:latin typeface="Times New Roman"/>
            </a:endParaRPr>
          </a:p>
        </p:txBody>
      </p:sp>
      <p:sp>
        <p:nvSpPr>
          <p:cNvPr id="188" name="PlaceHolder 2"/>
          <p:cNvSpPr>
            <a:spLocks noGrp="1"/>
          </p:cNvSpPr>
          <p:nvPr>
            <p:ph/>
          </p:nvPr>
        </p:nvSpPr>
        <p:spPr>
          <a:xfrm>
            <a:off x="913680" y="2367000"/>
            <a:ext cx="2491200" cy="34236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189" name="PlaceHolder 3"/>
          <p:cNvSpPr>
            <a:spLocks noGrp="1"/>
          </p:cNvSpPr>
          <p:nvPr>
            <p:ph/>
          </p:nvPr>
        </p:nvSpPr>
        <p:spPr>
          <a:xfrm>
            <a:off x="3529800" y="2367000"/>
            <a:ext cx="2491200" cy="34236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5" name="PlaceHolder 4"/>
          <p:cNvSpPr>
            <a:spLocks noGrp="1"/>
          </p:cNvSpPr>
          <p:nvPr>
            <p:ph type="ftr" idx="14"/>
          </p:nvPr>
        </p:nvSpPr>
        <p:spPr/>
        <p:txBody>
          <a:bodyPr/>
          <a:p>
            <a:r>
              <a:t>Footer</a:t>
            </a:r>
          </a:p>
        </p:txBody>
      </p:sp>
      <p:sp>
        <p:nvSpPr>
          <p:cNvPr id="6" name="PlaceHolder 5"/>
          <p:cNvSpPr>
            <a:spLocks noGrp="1"/>
          </p:cNvSpPr>
          <p:nvPr>
            <p:ph type="sldNum" idx="15"/>
          </p:nvPr>
        </p:nvSpPr>
        <p:spPr/>
        <p:txBody>
          <a:bodyPr/>
          <a:p>
            <a:fld id="{E8328F3D-9710-43E8-8359-BF1009B0DB30}" type="slidenum">
              <a:t>&lt;#&gt;</a:t>
            </a:fld>
          </a:p>
        </p:txBody>
      </p:sp>
      <p:sp>
        <p:nvSpPr>
          <p:cNvPr id="7" name="PlaceHolder 6"/>
          <p:cNvSpPr>
            <a:spLocks noGrp="1"/>
          </p:cNvSpPr>
          <p:nvPr>
            <p:ph type="dt" idx="13"/>
          </p:nvPr>
        </p:nvSpPr>
        <p:spPr/>
        <p:txBody>
          <a:bodyPr/>
          <a:p>
            <a:r>
              <a:rPr lang="en-US"/>
              <a:t/>
            </a: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0" name="PlaceHolder 1"/>
          <p:cNvSpPr>
            <a:spLocks noGrp="1"/>
          </p:cNvSpPr>
          <p:nvPr>
            <p:ph type="title"/>
          </p:nvPr>
        </p:nvSpPr>
        <p:spPr>
          <a:xfrm>
            <a:off x="913680" y="618480"/>
            <a:ext cx="10364040" cy="1595880"/>
          </a:xfrm>
          <a:prstGeom prst="rect">
            <a:avLst/>
          </a:prstGeom>
          <a:noFill/>
          <a:ln w="0">
            <a:noFill/>
          </a:ln>
        </p:spPr>
        <p:txBody>
          <a:bodyPr lIns="0" rIns="0" tIns="0" bIns="0" anchor="ctr">
            <a:noAutofit/>
          </a:bodyPr>
          <a:p>
            <a:endParaRPr b="0" lang="en-US" sz="1800" spc="-1" strike="noStrike">
              <a:solidFill>
                <a:srgbClr val="000000"/>
              </a:solidFill>
              <a:latin typeface="Times New Roman"/>
            </a:endParaRPr>
          </a:p>
        </p:txBody>
      </p:sp>
      <p:sp>
        <p:nvSpPr>
          <p:cNvPr id="3" name="PlaceHolder 2"/>
          <p:cNvSpPr>
            <a:spLocks noGrp="1"/>
          </p:cNvSpPr>
          <p:nvPr>
            <p:ph type="ftr" idx="14"/>
          </p:nvPr>
        </p:nvSpPr>
        <p:spPr/>
        <p:txBody>
          <a:bodyPr/>
          <a:p>
            <a:r>
              <a:t>Footer</a:t>
            </a:r>
          </a:p>
        </p:txBody>
      </p:sp>
      <p:sp>
        <p:nvSpPr>
          <p:cNvPr id="4" name="PlaceHolder 3"/>
          <p:cNvSpPr>
            <a:spLocks noGrp="1"/>
          </p:cNvSpPr>
          <p:nvPr>
            <p:ph type="sldNum" idx="15"/>
          </p:nvPr>
        </p:nvSpPr>
        <p:spPr/>
        <p:txBody>
          <a:bodyPr/>
          <a:p>
            <a:fld id="{271DE227-AFEC-420F-9949-BE42309D1EB8}" type="slidenum">
              <a:t>&lt;#&gt;</a:t>
            </a:fld>
          </a:p>
        </p:txBody>
      </p:sp>
      <p:sp>
        <p:nvSpPr>
          <p:cNvPr id="5" name="PlaceHolder 4"/>
          <p:cNvSpPr>
            <a:spLocks noGrp="1"/>
          </p:cNvSpPr>
          <p:nvPr>
            <p:ph type="dt" idx="13"/>
          </p:nvPr>
        </p:nvSpPr>
        <p:spPr/>
        <p:txBody>
          <a:bodyPr/>
          <a:p>
            <a:r>
              <a:rPr lang="en-US"/>
              <a:t/>
            </a: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1" name="PlaceHolder 1"/>
          <p:cNvSpPr>
            <a:spLocks noGrp="1"/>
          </p:cNvSpPr>
          <p:nvPr>
            <p:ph type="subTitle"/>
          </p:nvPr>
        </p:nvSpPr>
        <p:spPr>
          <a:xfrm>
            <a:off x="913680" y="618480"/>
            <a:ext cx="10364040" cy="73987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4"/>
          </p:nvPr>
        </p:nvSpPr>
        <p:spPr/>
        <p:txBody>
          <a:bodyPr/>
          <a:p>
            <a:r>
              <a:t>Footer</a:t>
            </a:r>
          </a:p>
        </p:txBody>
      </p:sp>
      <p:sp>
        <p:nvSpPr>
          <p:cNvPr id="4" name="PlaceHolder 3"/>
          <p:cNvSpPr>
            <a:spLocks noGrp="1"/>
          </p:cNvSpPr>
          <p:nvPr>
            <p:ph type="sldNum" idx="15"/>
          </p:nvPr>
        </p:nvSpPr>
        <p:spPr/>
        <p:txBody>
          <a:bodyPr/>
          <a:p>
            <a:fld id="{53324392-9444-403D-9124-84D1C9A00621}" type="slidenum">
              <a:t>&lt;#&gt;</a:t>
            </a:fld>
          </a:p>
        </p:txBody>
      </p:sp>
      <p:sp>
        <p:nvSpPr>
          <p:cNvPr id="5" name="PlaceHolder 4"/>
          <p:cNvSpPr>
            <a:spLocks noGrp="1"/>
          </p:cNvSpPr>
          <p:nvPr>
            <p:ph type="dt" idx="13"/>
          </p:nvPr>
        </p:nvSpPr>
        <p:spPr/>
        <p:txBody>
          <a:bodyPr/>
          <a:p>
            <a:r>
              <a:rPr lang="en-US"/>
              <a:t/>
            </a: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913680" y="618480"/>
            <a:ext cx="10364040" cy="1595880"/>
          </a:xfrm>
          <a:prstGeom prst="rect">
            <a:avLst/>
          </a:prstGeom>
          <a:noFill/>
          <a:ln w="0">
            <a:noFill/>
          </a:ln>
        </p:spPr>
        <p:txBody>
          <a:bodyPr lIns="0" rIns="0" tIns="0" bIns="0" anchor="ctr">
            <a:noAutofit/>
          </a:bodyPr>
          <a:p>
            <a:endParaRPr b="0" lang="en-US" sz="1800" spc="-1" strike="noStrike">
              <a:solidFill>
                <a:srgbClr val="000000"/>
              </a:solidFill>
              <a:latin typeface="Times New Roman"/>
            </a:endParaRPr>
          </a:p>
        </p:txBody>
      </p:sp>
      <p:sp>
        <p:nvSpPr>
          <p:cNvPr id="193" name="PlaceHolder 2"/>
          <p:cNvSpPr>
            <a:spLocks noGrp="1"/>
          </p:cNvSpPr>
          <p:nvPr>
            <p:ph/>
          </p:nvPr>
        </p:nvSpPr>
        <p:spPr>
          <a:xfrm>
            <a:off x="913680" y="2367000"/>
            <a:ext cx="249120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194" name="PlaceHolder 3"/>
          <p:cNvSpPr>
            <a:spLocks noGrp="1"/>
          </p:cNvSpPr>
          <p:nvPr>
            <p:ph/>
          </p:nvPr>
        </p:nvSpPr>
        <p:spPr>
          <a:xfrm>
            <a:off x="3529800" y="2367000"/>
            <a:ext cx="2491200" cy="34236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195" name="PlaceHolder 4"/>
          <p:cNvSpPr>
            <a:spLocks noGrp="1"/>
          </p:cNvSpPr>
          <p:nvPr>
            <p:ph/>
          </p:nvPr>
        </p:nvSpPr>
        <p:spPr>
          <a:xfrm>
            <a:off x="913680" y="4155480"/>
            <a:ext cx="249120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6" name="PlaceHolder 5"/>
          <p:cNvSpPr>
            <a:spLocks noGrp="1"/>
          </p:cNvSpPr>
          <p:nvPr>
            <p:ph type="ftr" idx="14"/>
          </p:nvPr>
        </p:nvSpPr>
        <p:spPr/>
        <p:txBody>
          <a:bodyPr/>
          <a:p>
            <a:r>
              <a:t>Footer</a:t>
            </a:r>
          </a:p>
        </p:txBody>
      </p:sp>
      <p:sp>
        <p:nvSpPr>
          <p:cNvPr id="7" name="PlaceHolder 6"/>
          <p:cNvSpPr>
            <a:spLocks noGrp="1"/>
          </p:cNvSpPr>
          <p:nvPr>
            <p:ph type="sldNum" idx="15"/>
          </p:nvPr>
        </p:nvSpPr>
        <p:spPr/>
        <p:txBody>
          <a:bodyPr/>
          <a:p>
            <a:fld id="{04A351E0-0FA1-45CF-86B8-DD9F42C29B22}" type="slidenum">
              <a:t>&lt;#&gt;</a:t>
            </a:fld>
          </a:p>
        </p:txBody>
      </p:sp>
      <p:sp>
        <p:nvSpPr>
          <p:cNvPr id="8" name="PlaceHolder 7"/>
          <p:cNvSpPr>
            <a:spLocks noGrp="1"/>
          </p:cNvSpPr>
          <p:nvPr>
            <p:ph type="dt" idx="13"/>
          </p:nvPr>
        </p:nvSpPr>
        <p:spPr/>
        <p:txBody>
          <a:bodyPr/>
          <a:p>
            <a:r>
              <a:rPr lang="en-US"/>
              <a:t/>
            </a: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913680" y="618480"/>
            <a:ext cx="10364040" cy="1595880"/>
          </a:xfrm>
          <a:prstGeom prst="rect">
            <a:avLst/>
          </a:prstGeom>
          <a:noFill/>
          <a:ln w="0">
            <a:noFill/>
          </a:ln>
        </p:spPr>
        <p:txBody>
          <a:bodyPr lIns="0" rIns="0" tIns="0" bIns="0" anchor="ctr">
            <a:noAutofit/>
          </a:bodyPr>
          <a:p>
            <a:endParaRPr b="0" lang="en-US" sz="1800" spc="-1" strike="noStrike">
              <a:solidFill>
                <a:srgbClr val="000000"/>
              </a:solidFill>
              <a:latin typeface="Times New Roman"/>
            </a:endParaRPr>
          </a:p>
        </p:txBody>
      </p:sp>
      <p:sp>
        <p:nvSpPr>
          <p:cNvPr id="197" name="PlaceHolder 2"/>
          <p:cNvSpPr>
            <a:spLocks noGrp="1"/>
          </p:cNvSpPr>
          <p:nvPr>
            <p:ph/>
          </p:nvPr>
        </p:nvSpPr>
        <p:spPr>
          <a:xfrm>
            <a:off x="913680" y="2367000"/>
            <a:ext cx="2491200" cy="34236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198" name="PlaceHolder 3"/>
          <p:cNvSpPr>
            <a:spLocks noGrp="1"/>
          </p:cNvSpPr>
          <p:nvPr>
            <p:ph/>
          </p:nvPr>
        </p:nvSpPr>
        <p:spPr>
          <a:xfrm>
            <a:off x="3529800" y="2367000"/>
            <a:ext cx="249120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199" name="PlaceHolder 4"/>
          <p:cNvSpPr>
            <a:spLocks noGrp="1"/>
          </p:cNvSpPr>
          <p:nvPr>
            <p:ph/>
          </p:nvPr>
        </p:nvSpPr>
        <p:spPr>
          <a:xfrm>
            <a:off x="3529800" y="4155480"/>
            <a:ext cx="249120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6" name="PlaceHolder 5"/>
          <p:cNvSpPr>
            <a:spLocks noGrp="1"/>
          </p:cNvSpPr>
          <p:nvPr>
            <p:ph type="ftr" idx="14"/>
          </p:nvPr>
        </p:nvSpPr>
        <p:spPr/>
        <p:txBody>
          <a:bodyPr/>
          <a:p>
            <a:r>
              <a:t>Footer</a:t>
            </a:r>
          </a:p>
        </p:txBody>
      </p:sp>
      <p:sp>
        <p:nvSpPr>
          <p:cNvPr id="7" name="PlaceHolder 6"/>
          <p:cNvSpPr>
            <a:spLocks noGrp="1"/>
          </p:cNvSpPr>
          <p:nvPr>
            <p:ph type="sldNum" idx="15"/>
          </p:nvPr>
        </p:nvSpPr>
        <p:spPr/>
        <p:txBody>
          <a:bodyPr/>
          <a:p>
            <a:fld id="{82AD1D0B-ED36-43B0-B01B-21C3D1207508}" type="slidenum">
              <a:t>&lt;#&gt;</a:t>
            </a:fld>
          </a:p>
        </p:txBody>
      </p:sp>
      <p:sp>
        <p:nvSpPr>
          <p:cNvPr id="8" name="PlaceHolder 7"/>
          <p:cNvSpPr>
            <a:spLocks noGrp="1"/>
          </p:cNvSpPr>
          <p:nvPr>
            <p:ph type="dt" idx="13"/>
          </p:nvPr>
        </p:nvSpPr>
        <p:spPr/>
        <p:txBody>
          <a:bodyPr/>
          <a:p>
            <a:r>
              <a:rPr lang="en-US"/>
              <a:t/>
            </a: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913680" y="618480"/>
            <a:ext cx="10364040" cy="1595880"/>
          </a:xfrm>
          <a:prstGeom prst="rect">
            <a:avLst/>
          </a:prstGeom>
          <a:noFill/>
          <a:ln w="0">
            <a:noFill/>
          </a:ln>
        </p:spPr>
        <p:txBody>
          <a:bodyPr lIns="0" rIns="0" tIns="0" bIns="0" anchor="ctr">
            <a:noAutofit/>
          </a:bodyPr>
          <a:p>
            <a:endParaRPr b="0" lang="en-US" sz="1800" spc="-1" strike="noStrike">
              <a:solidFill>
                <a:srgbClr val="000000"/>
              </a:solidFill>
              <a:latin typeface="Times New Roman"/>
            </a:endParaRPr>
          </a:p>
        </p:txBody>
      </p:sp>
      <p:sp>
        <p:nvSpPr>
          <p:cNvPr id="201" name="PlaceHolder 2"/>
          <p:cNvSpPr>
            <a:spLocks noGrp="1"/>
          </p:cNvSpPr>
          <p:nvPr>
            <p:ph/>
          </p:nvPr>
        </p:nvSpPr>
        <p:spPr>
          <a:xfrm>
            <a:off x="913680" y="2367000"/>
            <a:ext cx="249120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202" name="PlaceHolder 3"/>
          <p:cNvSpPr>
            <a:spLocks noGrp="1"/>
          </p:cNvSpPr>
          <p:nvPr>
            <p:ph/>
          </p:nvPr>
        </p:nvSpPr>
        <p:spPr>
          <a:xfrm>
            <a:off x="3529800" y="2367000"/>
            <a:ext cx="249120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203" name="PlaceHolder 4"/>
          <p:cNvSpPr>
            <a:spLocks noGrp="1"/>
          </p:cNvSpPr>
          <p:nvPr>
            <p:ph/>
          </p:nvPr>
        </p:nvSpPr>
        <p:spPr>
          <a:xfrm>
            <a:off x="913680" y="4155480"/>
            <a:ext cx="510552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6" name="PlaceHolder 5"/>
          <p:cNvSpPr>
            <a:spLocks noGrp="1"/>
          </p:cNvSpPr>
          <p:nvPr>
            <p:ph type="ftr" idx="14"/>
          </p:nvPr>
        </p:nvSpPr>
        <p:spPr/>
        <p:txBody>
          <a:bodyPr/>
          <a:p>
            <a:r>
              <a:t>Footer</a:t>
            </a:r>
          </a:p>
        </p:txBody>
      </p:sp>
      <p:sp>
        <p:nvSpPr>
          <p:cNvPr id="7" name="PlaceHolder 6"/>
          <p:cNvSpPr>
            <a:spLocks noGrp="1"/>
          </p:cNvSpPr>
          <p:nvPr>
            <p:ph type="sldNum" idx="15"/>
          </p:nvPr>
        </p:nvSpPr>
        <p:spPr/>
        <p:txBody>
          <a:bodyPr/>
          <a:p>
            <a:fld id="{928E689D-039F-4FD2-ACE4-B1D75D4E1BEB}" type="slidenum">
              <a:t>&lt;#&gt;</a:t>
            </a:fld>
          </a:p>
        </p:txBody>
      </p:sp>
      <p:sp>
        <p:nvSpPr>
          <p:cNvPr id="8" name="PlaceHolder 7"/>
          <p:cNvSpPr>
            <a:spLocks noGrp="1"/>
          </p:cNvSpPr>
          <p:nvPr>
            <p:ph type="dt" idx="13"/>
          </p:nvPr>
        </p:nvSpPr>
        <p:spPr/>
        <p:txBody>
          <a:bodyPr/>
          <a:p>
            <a:r>
              <a:rPr lang="en-US"/>
              <a:t/>
            </a: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913680" y="618480"/>
            <a:ext cx="10364040" cy="1595880"/>
          </a:xfrm>
          <a:prstGeom prst="rect">
            <a:avLst/>
          </a:prstGeom>
          <a:noFill/>
          <a:ln w="0">
            <a:noFill/>
          </a:ln>
        </p:spPr>
        <p:txBody>
          <a:bodyPr lIns="0" rIns="0" tIns="0" bIns="0" anchor="ctr">
            <a:noAutofit/>
          </a:bodyPr>
          <a:p>
            <a:endParaRPr b="0" lang="en-US" sz="1800" spc="-1" strike="noStrike">
              <a:solidFill>
                <a:srgbClr val="000000"/>
              </a:solidFill>
              <a:latin typeface="Times New Roman"/>
            </a:endParaRPr>
          </a:p>
        </p:txBody>
      </p:sp>
      <p:sp>
        <p:nvSpPr>
          <p:cNvPr id="205" name="PlaceHolder 2"/>
          <p:cNvSpPr>
            <a:spLocks noGrp="1"/>
          </p:cNvSpPr>
          <p:nvPr>
            <p:ph/>
          </p:nvPr>
        </p:nvSpPr>
        <p:spPr>
          <a:xfrm>
            <a:off x="913680" y="2367000"/>
            <a:ext cx="510552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206" name="PlaceHolder 3"/>
          <p:cNvSpPr>
            <a:spLocks noGrp="1"/>
          </p:cNvSpPr>
          <p:nvPr>
            <p:ph/>
          </p:nvPr>
        </p:nvSpPr>
        <p:spPr>
          <a:xfrm>
            <a:off x="913680" y="4155480"/>
            <a:ext cx="510552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5" name="PlaceHolder 4"/>
          <p:cNvSpPr>
            <a:spLocks noGrp="1"/>
          </p:cNvSpPr>
          <p:nvPr>
            <p:ph type="ftr" idx="14"/>
          </p:nvPr>
        </p:nvSpPr>
        <p:spPr/>
        <p:txBody>
          <a:bodyPr/>
          <a:p>
            <a:r>
              <a:t>Footer</a:t>
            </a:r>
          </a:p>
        </p:txBody>
      </p:sp>
      <p:sp>
        <p:nvSpPr>
          <p:cNvPr id="6" name="PlaceHolder 5"/>
          <p:cNvSpPr>
            <a:spLocks noGrp="1"/>
          </p:cNvSpPr>
          <p:nvPr>
            <p:ph type="sldNum" idx="15"/>
          </p:nvPr>
        </p:nvSpPr>
        <p:spPr/>
        <p:txBody>
          <a:bodyPr/>
          <a:p>
            <a:fld id="{647511BC-E9CD-4517-A3B0-16A331A078E7}" type="slidenum">
              <a:t>&lt;#&gt;</a:t>
            </a:fld>
          </a:p>
        </p:txBody>
      </p:sp>
      <p:sp>
        <p:nvSpPr>
          <p:cNvPr id="7" name="PlaceHolder 6"/>
          <p:cNvSpPr>
            <a:spLocks noGrp="1"/>
          </p:cNvSpPr>
          <p:nvPr>
            <p:ph type="dt" idx="13"/>
          </p:nvPr>
        </p:nvSpPr>
        <p:spPr/>
        <p:txBody>
          <a:bodyPr/>
          <a:p>
            <a:r>
              <a:rPr lang="en-US"/>
              <a:t/>
            </a: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913680" y="618480"/>
            <a:ext cx="10364040" cy="1595880"/>
          </a:xfrm>
          <a:prstGeom prst="rect">
            <a:avLst/>
          </a:prstGeom>
          <a:noFill/>
          <a:ln w="0">
            <a:noFill/>
          </a:ln>
        </p:spPr>
        <p:txBody>
          <a:bodyPr lIns="0" rIns="0" tIns="0" bIns="0" anchor="ctr">
            <a:noAutofit/>
          </a:bodyPr>
          <a:p>
            <a:endParaRPr b="0" lang="en-US" sz="1800" spc="-1" strike="noStrike">
              <a:solidFill>
                <a:srgbClr val="000000"/>
              </a:solidFill>
              <a:latin typeface="Times New Roman"/>
            </a:endParaRPr>
          </a:p>
        </p:txBody>
      </p:sp>
      <p:sp>
        <p:nvSpPr>
          <p:cNvPr id="208" name="PlaceHolder 2"/>
          <p:cNvSpPr>
            <a:spLocks noGrp="1"/>
          </p:cNvSpPr>
          <p:nvPr>
            <p:ph/>
          </p:nvPr>
        </p:nvSpPr>
        <p:spPr>
          <a:xfrm>
            <a:off x="913680" y="2367000"/>
            <a:ext cx="249120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209" name="PlaceHolder 3"/>
          <p:cNvSpPr>
            <a:spLocks noGrp="1"/>
          </p:cNvSpPr>
          <p:nvPr>
            <p:ph/>
          </p:nvPr>
        </p:nvSpPr>
        <p:spPr>
          <a:xfrm>
            <a:off x="3529800" y="2367000"/>
            <a:ext cx="249120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210" name="PlaceHolder 4"/>
          <p:cNvSpPr>
            <a:spLocks noGrp="1"/>
          </p:cNvSpPr>
          <p:nvPr>
            <p:ph/>
          </p:nvPr>
        </p:nvSpPr>
        <p:spPr>
          <a:xfrm>
            <a:off x="913680" y="4155480"/>
            <a:ext cx="249120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211" name="PlaceHolder 5"/>
          <p:cNvSpPr>
            <a:spLocks noGrp="1"/>
          </p:cNvSpPr>
          <p:nvPr>
            <p:ph/>
          </p:nvPr>
        </p:nvSpPr>
        <p:spPr>
          <a:xfrm>
            <a:off x="3529800" y="4155480"/>
            <a:ext cx="249120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7" name="PlaceHolder 6"/>
          <p:cNvSpPr>
            <a:spLocks noGrp="1"/>
          </p:cNvSpPr>
          <p:nvPr>
            <p:ph type="ftr" idx="14"/>
          </p:nvPr>
        </p:nvSpPr>
        <p:spPr/>
        <p:txBody>
          <a:bodyPr/>
          <a:p>
            <a:r>
              <a:t>Footer</a:t>
            </a:r>
          </a:p>
        </p:txBody>
      </p:sp>
      <p:sp>
        <p:nvSpPr>
          <p:cNvPr id="8" name="PlaceHolder 7"/>
          <p:cNvSpPr>
            <a:spLocks noGrp="1"/>
          </p:cNvSpPr>
          <p:nvPr>
            <p:ph type="sldNum" idx="15"/>
          </p:nvPr>
        </p:nvSpPr>
        <p:spPr/>
        <p:txBody>
          <a:bodyPr/>
          <a:p>
            <a:fld id="{14814B3A-B287-42DF-8264-9308E714DB51}" type="slidenum">
              <a:t>&lt;#&gt;</a:t>
            </a:fld>
          </a:p>
        </p:txBody>
      </p:sp>
      <p:sp>
        <p:nvSpPr>
          <p:cNvPr id="9" name="PlaceHolder 8"/>
          <p:cNvSpPr>
            <a:spLocks noGrp="1"/>
          </p:cNvSpPr>
          <p:nvPr>
            <p:ph type="dt" idx="1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913680" y="618480"/>
            <a:ext cx="10364040" cy="73987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C144E593-C521-442C-A5C3-362EF61D4C9D}"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913680" y="618480"/>
            <a:ext cx="10364040" cy="1595880"/>
          </a:xfrm>
          <a:prstGeom prst="rect">
            <a:avLst/>
          </a:prstGeom>
          <a:noFill/>
          <a:ln w="0">
            <a:noFill/>
          </a:ln>
        </p:spPr>
        <p:txBody>
          <a:bodyPr lIns="0" rIns="0" tIns="0" bIns="0" anchor="ctr">
            <a:noAutofit/>
          </a:bodyPr>
          <a:p>
            <a:endParaRPr b="0" lang="en-US" sz="1800" spc="-1" strike="noStrike">
              <a:solidFill>
                <a:srgbClr val="000000"/>
              </a:solidFill>
              <a:latin typeface="Times New Roman"/>
            </a:endParaRPr>
          </a:p>
        </p:txBody>
      </p:sp>
      <p:sp>
        <p:nvSpPr>
          <p:cNvPr id="213" name="PlaceHolder 2"/>
          <p:cNvSpPr>
            <a:spLocks noGrp="1"/>
          </p:cNvSpPr>
          <p:nvPr>
            <p:ph/>
          </p:nvPr>
        </p:nvSpPr>
        <p:spPr>
          <a:xfrm>
            <a:off x="913680" y="2367000"/>
            <a:ext cx="164376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214" name="PlaceHolder 3"/>
          <p:cNvSpPr>
            <a:spLocks noGrp="1"/>
          </p:cNvSpPr>
          <p:nvPr>
            <p:ph/>
          </p:nvPr>
        </p:nvSpPr>
        <p:spPr>
          <a:xfrm>
            <a:off x="2639880" y="2367000"/>
            <a:ext cx="164376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215" name="PlaceHolder 4"/>
          <p:cNvSpPr>
            <a:spLocks noGrp="1"/>
          </p:cNvSpPr>
          <p:nvPr>
            <p:ph/>
          </p:nvPr>
        </p:nvSpPr>
        <p:spPr>
          <a:xfrm>
            <a:off x="4366440" y="2367000"/>
            <a:ext cx="164376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216" name="PlaceHolder 5"/>
          <p:cNvSpPr>
            <a:spLocks noGrp="1"/>
          </p:cNvSpPr>
          <p:nvPr>
            <p:ph/>
          </p:nvPr>
        </p:nvSpPr>
        <p:spPr>
          <a:xfrm>
            <a:off x="913680" y="4155480"/>
            <a:ext cx="164376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217" name="PlaceHolder 6"/>
          <p:cNvSpPr>
            <a:spLocks noGrp="1"/>
          </p:cNvSpPr>
          <p:nvPr>
            <p:ph/>
          </p:nvPr>
        </p:nvSpPr>
        <p:spPr>
          <a:xfrm>
            <a:off x="2639880" y="4155480"/>
            <a:ext cx="164376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218" name="PlaceHolder 7"/>
          <p:cNvSpPr>
            <a:spLocks noGrp="1"/>
          </p:cNvSpPr>
          <p:nvPr>
            <p:ph/>
          </p:nvPr>
        </p:nvSpPr>
        <p:spPr>
          <a:xfrm>
            <a:off x="4366440" y="4155480"/>
            <a:ext cx="164376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9" name="PlaceHolder 8"/>
          <p:cNvSpPr>
            <a:spLocks noGrp="1"/>
          </p:cNvSpPr>
          <p:nvPr>
            <p:ph type="ftr" idx="14"/>
          </p:nvPr>
        </p:nvSpPr>
        <p:spPr/>
        <p:txBody>
          <a:bodyPr/>
          <a:p>
            <a:r>
              <a:t>Footer</a:t>
            </a:r>
          </a:p>
        </p:txBody>
      </p:sp>
      <p:sp>
        <p:nvSpPr>
          <p:cNvPr id="10" name="PlaceHolder 9"/>
          <p:cNvSpPr>
            <a:spLocks noGrp="1"/>
          </p:cNvSpPr>
          <p:nvPr>
            <p:ph type="sldNum" idx="15"/>
          </p:nvPr>
        </p:nvSpPr>
        <p:spPr/>
        <p:txBody>
          <a:bodyPr/>
          <a:p>
            <a:fld id="{543AFB9C-5871-43EB-BAC9-F942A716AD72}" type="slidenum">
              <a:t>&lt;#&gt;</a:t>
            </a:fld>
          </a:p>
        </p:txBody>
      </p:sp>
      <p:sp>
        <p:nvSpPr>
          <p:cNvPr id="11" name="PlaceHolder 10"/>
          <p:cNvSpPr>
            <a:spLocks noGrp="1"/>
          </p:cNvSpPr>
          <p:nvPr>
            <p:ph type="dt" idx="13"/>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913680" y="618480"/>
            <a:ext cx="10364040" cy="1595880"/>
          </a:xfrm>
          <a:prstGeom prst="rect">
            <a:avLst/>
          </a:prstGeom>
          <a:noFill/>
          <a:ln w="0">
            <a:noFill/>
          </a:ln>
        </p:spPr>
        <p:txBody>
          <a:bodyPr lIns="0" rIns="0" tIns="0" bIns="0" anchor="ctr">
            <a:noAutofit/>
          </a:bodyPr>
          <a:p>
            <a:endParaRPr b="0" lang="en-US" sz="1800" spc="-1" strike="noStrike">
              <a:solidFill>
                <a:srgbClr val="000000"/>
              </a:solidFill>
              <a:latin typeface="Times New Roman"/>
            </a:endParaRPr>
          </a:p>
        </p:txBody>
      </p:sp>
      <p:sp>
        <p:nvSpPr>
          <p:cNvPr id="17" name="PlaceHolder 2"/>
          <p:cNvSpPr>
            <a:spLocks noGrp="1"/>
          </p:cNvSpPr>
          <p:nvPr>
            <p:ph/>
          </p:nvPr>
        </p:nvSpPr>
        <p:spPr>
          <a:xfrm>
            <a:off x="913680" y="2367000"/>
            <a:ext cx="249120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18" name="PlaceHolder 3"/>
          <p:cNvSpPr>
            <a:spLocks noGrp="1"/>
          </p:cNvSpPr>
          <p:nvPr>
            <p:ph/>
          </p:nvPr>
        </p:nvSpPr>
        <p:spPr>
          <a:xfrm>
            <a:off x="3529800" y="2367000"/>
            <a:ext cx="2491200" cy="34236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19" name="PlaceHolder 4"/>
          <p:cNvSpPr>
            <a:spLocks noGrp="1"/>
          </p:cNvSpPr>
          <p:nvPr>
            <p:ph/>
          </p:nvPr>
        </p:nvSpPr>
        <p:spPr>
          <a:xfrm>
            <a:off x="913680" y="4155480"/>
            <a:ext cx="249120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67184BA2-83CF-496C-AEA6-7FBE77907A34}"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913680" y="618480"/>
            <a:ext cx="10364040" cy="1595880"/>
          </a:xfrm>
          <a:prstGeom prst="rect">
            <a:avLst/>
          </a:prstGeom>
          <a:noFill/>
          <a:ln w="0">
            <a:noFill/>
          </a:ln>
        </p:spPr>
        <p:txBody>
          <a:bodyPr lIns="0" rIns="0" tIns="0" bIns="0" anchor="ctr">
            <a:noAutofit/>
          </a:bodyPr>
          <a:p>
            <a:endParaRPr b="0" lang="en-US" sz="1800" spc="-1" strike="noStrike">
              <a:solidFill>
                <a:srgbClr val="000000"/>
              </a:solidFill>
              <a:latin typeface="Times New Roman"/>
            </a:endParaRPr>
          </a:p>
        </p:txBody>
      </p:sp>
      <p:sp>
        <p:nvSpPr>
          <p:cNvPr id="21" name="PlaceHolder 2"/>
          <p:cNvSpPr>
            <a:spLocks noGrp="1"/>
          </p:cNvSpPr>
          <p:nvPr>
            <p:ph/>
          </p:nvPr>
        </p:nvSpPr>
        <p:spPr>
          <a:xfrm>
            <a:off x="913680" y="2367000"/>
            <a:ext cx="2491200" cy="342360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22" name="PlaceHolder 3"/>
          <p:cNvSpPr>
            <a:spLocks noGrp="1"/>
          </p:cNvSpPr>
          <p:nvPr>
            <p:ph/>
          </p:nvPr>
        </p:nvSpPr>
        <p:spPr>
          <a:xfrm>
            <a:off x="3529800" y="2367000"/>
            <a:ext cx="249120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23" name="PlaceHolder 4"/>
          <p:cNvSpPr>
            <a:spLocks noGrp="1"/>
          </p:cNvSpPr>
          <p:nvPr>
            <p:ph/>
          </p:nvPr>
        </p:nvSpPr>
        <p:spPr>
          <a:xfrm>
            <a:off x="3529800" y="4155480"/>
            <a:ext cx="249120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FF4A187E-7C20-4CDA-B402-B9B77BD457D5}"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913680" y="618480"/>
            <a:ext cx="10364040" cy="1595880"/>
          </a:xfrm>
          <a:prstGeom prst="rect">
            <a:avLst/>
          </a:prstGeom>
          <a:noFill/>
          <a:ln w="0">
            <a:noFill/>
          </a:ln>
        </p:spPr>
        <p:txBody>
          <a:bodyPr lIns="0" rIns="0" tIns="0" bIns="0" anchor="ctr">
            <a:noAutofit/>
          </a:bodyPr>
          <a:p>
            <a:endParaRPr b="0" lang="en-US" sz="1800" spc="-1" strike="noStrike">
              <a:solidFill>
                <a:srgbClr val="000000"/>
              </a:solidFill>
              <a:latin typeface="Times New Roman"/>
            </a:endParaRPr>
          </a:p>
        </p:txBody>
      </p:sp>
      <p:sp>
        <p:nvSpPr>
          <p:cNvPr id="25" name="PlaceHolder 2"/>
          <p:cNvSpPr>
            <a:spLocks noGrp="1"/>
          </p:cNvSpPr>
          <p:nvPr>
            <p:ph/>
          </p:nvPr>
        </p:nvSpPr>
        <p:spPr>
          <a:xfrm>
            <a:off x="913680" y="2367000"/>
            <a:ext cx="249120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26" name="PlaceHolder 3"/>
          <p:cNvSpPr>
            <a:spLocks noGrp="1"/>
          </p:cNvSpPr>
          <p:nvPr>
            <p:ph/>
          </p:nvPr>
        </p:nvSpPr>
        <p:spPr>
          <a:xfrm>
            <a:off x="3529800" y="2367000"/>
            <a:ext cx="249120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27" name="PlaceHolder 4"/>
          <p:cNvSpPr>
            <a:spLocks noGrp="1"/>
          </p:cNvSpPr>
          <p:nvPr>
            <p:ph/>
          </p:nvPr>
        </p:nvSpPr>
        <p:spPr>
          <a:xfrm>
            <a:off x="913680" y="4155480"/>
            <a:ext cx="5105520" cy="1632960"/>
          </a:xfrm>
          <a:prstGeom prst="rect">
            <a:avLst/>
          </a:prstGeom>
          <a:noFill/>
          <a:ln w="0">
            <a:noFill/>
          </a:ln>
        </p:spPr>
        <p:txBody>
          <a:bodyPr lIns="0" rIns="0" tIns="0" bIns="0" anchor="t">
            <a:normAutofit/>
          </a:bodyPr>
          <a:p>
            <a:pPr>
              <a:lnSpc>
                <a:spcPct val="120000"/>
              </a:lnSpc>
              <a:spcBef>
                <a:spcPts val="1417"/>
              </a:spcBef>
              <a:buNone/>
            </a:pPr>
            <a:endParaRPr b="0" lang="en-US" sz="2000" spc="-1" strike="noStrike" cap="all">
              <a:solidFill>
                <a:srgbClr val="000000"/>
              </a:solidFill>
              <a:latin typeface="Times New Roman"/>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263F8114-8602-4D90-98A0-441C803ED8E2}" type="slidenum">
              <a:t>&lt;#&gt;</a:t>
            </a:fld>
          </a:p>
        </p:txBody>
      </p:sp>
      <p:sp>
        <p:nvSpPr>
          <p:cNvPr id="8" name="PlaceHolder 7"/>
          <p:cNvSpPr>
            <a:spLocks noGrp="1"/>
          </p:cNvSpPr>
          <p:nvPr>
            <p:ph type="dt" idx="1"/>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ffffff"/>
            </a:gs>
            <a:gs pos="100000">
              <a:srgbClr val="b9b9b9"/>
            </a:gs>
          </a:gsLst>
          <a:lin ang="5400000"/>
        </a:gradFill>
      </p:bgPr>
    </p:bg>
    <p:spTree>
      <p:nvGrpSpPr>
        <p:cNvPr id="1" name=""/>
        <p:cNvGrpSpPr/>
        <p:nvPr/>
      </p:nvGrpSpPr>
      <p:grpSpPr>
        <a:xfrm>
          <a:off x="0" y="0"/>
          <a:ext cx="0" cy="0"/>
          <a:chOff x="0" y="0"/>
          <a:chExt cx="0" cy="0"/>
        </a:xfrm>
      </p:grpSpPr>
      <p:pic>
        <p:nvPicPr>
          <p:cNvPr id="0" name="Picture 2" descr="\\DROBO-FS\QuickDrops\JB\PPTX NG\Droplets\LightingOverlay.png"/>
          <p:cNvPicPr/>
          <p:nvPr/>
        </p:nvPicPr>
        <p:blipFill>
          <a:blip r:embed="rId2"/>
          <a:stretch/>
        </p:blipFill>
        <p:spPr>
          <a:xfrm>
            <a:off x="0" y="0"/>
            <a:ext cx="12191760" cy="6857640"/>
          </a:xfrm>
          <a:prstGeom prst="rect">
            <a:avLst/>
          </a:prstGeom>
          <a:ln w="0">
            <a:noFill/>
          </a:ln>
        </p:spPr>
      </p:pic>
      <p:pic>
        <p:nvPicPr>
          <p:cNvPr id="1" name="Picture 6" descr="Droplets-HD-Title-R1d.png"/>
          <p:cNvPicPr/>
          <p:nvPr/>
        </p:nvPicPr>
        <p:blipFill>
          <a:blip r:embed="rId3"/>
          <a:stretch/>
        </p:blipFill>
        <p:spPr>
          <a:xfrm>
            <a:off x="0" y="0"/>
            <a:ext cx="12191760" cy="6857640"/>
          </a:xfrm>
          <a:prstGeom prst="rect">
            <a:avLst/>
          </a:prstGeom>
          <a:ln w="0">
            <a:noFill/>
          </a:ln>
        </p:spPr>
      </p:pic>
      <p:sp>
        <p:nvSpPr>
          <p:cNvPr id="2" name="PlaceHolder 1"/>
          <p:cNvSpPr>
            <a:spLocks noGrp="1"/>
          </p:cNvSpPr>
          <p:nvPr>
            <p:ph type="title"/>
          </p:nvPr>
        </p:nvSpPr>
        <p:spPr>
          <a:xfrm>
            <a:off x="1751040" y="1300680"/>
            <a:ext cx="8689680" cy="2508840"/>
          </a:xfrm>
          <a:prstGeom prst="rect">
            <a:avLst/>
          </a:prstGeom>
          <a:noFill/>
          <a:ln w="0">
            <a:noFill/>
          </a:ln>
        </p:spPr>
        <p:txBody>
          <a:bodyPr anchor="b">
            <a:normAutofit/>
          </a:bodyPr>
          <a:p>
            <a:pPr algn="ctr">
              <a:lnSpc>
                <a:spcPct val="90000"/>
              </a:lnSpc>
              <a:buNone/>
            </a:pPr>
            <a:r>
              <a:rPr b="0" lang="en-US" sz="4800" spc="-1" strike="noStrike" cap="all">
                <a:solidFill>
                  <a:srgbClr val="000000"/>
                </a:solidFill>
                <a:latin typeface="Times New Roman"/>
              </a:rPr>
              <a:t>Click to edit Master title style</a:t>
            </a:r>
            <a:endParaRPr b="0" lang="en-US" sz="4800" spc="-1" strike="noStrike">
              <a:solidFill>
                <a:srgbClr val="000000"/>
              </a:solidFill>
              <a:latin typeface="Times New Roman"/>
            </a:endParaRPr>
          </a:p>
        </p:txBody>
      </p:sp>
      <p:sp>
        <p:nvSpPr>
          <p:cNvPr id="3" name="PlaceHolder 2"/>
          <p:cNvSpPr>
            <a:spLocks noGrp="1"/>
          </p:cNvSpPr>
          <p:nvPr>
            <p:ph type="dt" idx="1"/>
          </p:nvPr>
        </p:nvSpPr>
        <p:spPr>
          <a:xfrm>
            <a:off x="7678800" y="5883120"/>
            <a:ext cx="2742840" cy="364680"/>
          </a:xfrm>
          <a:prstGeom prst="rect">
            <a:avLst/>
          </a:prstGeom>
          <a:noFill/>
          <a:ln w="0">
            <a:noFill/>
          </a:ln>
        </p:spPr>
        <p:txBody>
          <a:bodyPr anchor="ctr">
            <a:noAutofit/>
          </a:bodyPr>
          <a:lstStyle>
            <a:lvl1pPr algn="r">
              <a:lnSpc>
                <a:spcPct val="100000"/>
              </a:lnSpc>
              <a:buNone/>
              <a:defRPr b="0" lang="vi-VN" sz="1000" spc="-1" strike="noStrike">
                <a:solidFill>
                  <a:srgbClr val="000000"/>
                </a:solidFill>
                <a:latin typeface="Times New Roman"/>
              </a:defRPr>
            </a:lvl1pPr>
          </a:lstStyle>
          <a:p>
            <a:pPr algn="r">
              <a:lnSpc>
                <a:spcPct val="100000"/>
              </a:lnSpc>
              <a:buNone/>
            </a:pPr>
            <a:r>
              <a:rPr b="0" lang="vi-VN" sz="1000" spc="-1" strike="noStrike">
                <a:solidFill>
                  <a:srgbClr val="000000"/>
                </a:solidFill>
                <a:latin typeface="Times New Roman"/>
              </a:rPr>
              <a:t>&lt;date/time&gt;</a:t>
            </a:r>
            <a:endParaRPr b="0" lang="en-US" sz="1000" spc="-1" strike="noStrike">
              <a:latin typeface="Times New Roman"/>
            </a:endParaRPr>
          </a:p>
        </p:txBody>
      </p:sp>
      <p:sp>
        <p:nvSpPr>
          <p:cNvPr id="4" name="PlaceHolder 3"/>
          <p:cNvSpPr>
            <a:spLocks noGrp="1"/>
          </p:cNvSpPr>
          <p:nvPr>
            <p:ph type="ftr" idx="2"/>
          </p:nvPr>
        </p:nvSpPr>
        <p:spPr>
          <a:xfrm>
            <a:off x="913680" y="5883120"/>
            <a:ext cx="6672600" cy="364680"/>
          </a:xfrm>
          <a:prstGeom prst="rect">
            <a:avLst/>
          </a:prstGeom>
          <a:noFill/>
          <a:ln w="0">
            <a:noFill/>
          </a:ln>
        </p:spPr>
        <p:txBody>
          <a:bodyPr anchor="ctr">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5" name="PlaceHolder 4"/>
          <p:cNvSpPr>
            <a:spLocks noGrp="1"/>
          </p:cNvSpPr>
          <p:nvPr>
            <p:ph type="sldNum" idx="3"/>
          </p:nvPr>
        </p:nvSpPr>
        <p:spPr>
          <a:xfrm>
            <a:off x="10514160" y="5883120"/>
            <a:ext cx="763920" cy="364680"/>
          </a:xfrm>
          <a:prstGeom prst="rect">
            <a:avLst/>
          </a:prstGeom>
          <a:noFill/>
          <a:ln w="0">
            <a:noFill/>
          </a:ln>
        </p:spPr>
        <p:txBody>
          <a:bodyPr anchor="ctr">
            <a:noAutofit/>
          </a:bodyPr>
          <a:lstStyle>
            <a:lvl1pPr algn="r">
              <a:lnSpc>
                <a:spcPct val="100000"/>
              </a:lnSpc>
              <a:buNone/>
              <a:defRPr b="0" lang="vi-VN" sz="1000" spc="-1" strike="noStrike">
                <a:solidFill>
                  <a:srgbClr val="000000"/>
                </a:solidFill>
                <a:latin typeface="Times New Roman"/>
              </a:defRPr>
            </a:lvl1pPr>
          </a:lstStyle>
          <a:p>
            <a:pPr algn="r">
              <a:lnSpc>
                <a:spcPct val="100000"/>
              </a:lnSpc>
              <a:buNone/>
            </a:pPr>
            <a:fld id="{286C136E-427C-499D-A96B-2B3F8D033E5F}" type="slidenum">
              <a:rPr b="0" lang="vi-VN" sz="1000" spc="-1" strike="noStrike">
                <a:solidFill>
                  <a:srgbClr val="000000"/>
                </a:solidFill>
                <a:latin typeface="Times New Roman"/>
              </a:rPr>
              <a:t>&lt;number&gt;</a:t>
            </a:fld>
            <a:endParaRPr b="0" lang="en-US" sz="1000" spc="-1" strike="noStrike">
              <a:latin typeface="Times New Roman"/>
            </a:endParaRPr>
          </a:p>
        </p:txBody>
      </p:sp>
      <p:sp>
        <p:nvSpPr>
          <p:cNvPr id="6"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120000"/>
              </a:lnSpc>
              <a:spcBef>
                <a:spcPts val="1417"/>
              </a:spcBef>
              <a:buClr>
                <a:srgbClr val="000000"/>
              </a:buClr>
              <a:buSzPct val="45000"/>
              <a:buFont typeface="Wingdings" charset="2"/>
              <a:buChar char=""/>
            </a:pPr>
            <a:r>
              <a:rPr b="0" lang="en-US" sz="2000" spc="-1" strike="noStrike" cap="all">
                <a:solidFill>
                  <a:srgbClr val="000000"/>
                </a:solidFill>
                <a:latin typeface="Times New Roman"/>
              </a:rPr>
              <a:t>Click to edit the outline text format</a:t>
            </a:r>
            <a:endParaRPr b="0" lang="en-US" sz="2000" spc="-1" strike="noStrike" cap="all">
              <a:solidFill>
                <a:srgbClr val="000000"/>
              </a:solidFill>
              <a:latin typeface="Times New Roman"/>
            </a:endParaRPr>
          </a:p>
          <a:p>
            <a:pPr lvl="1" marL="864000" indent="-324000">
              <a:lnSpc>
                <a:spcPct val="120000"/>
              </a:lnSpc>
              <a:spcBef>
                <a:spcPts val="1134"/>
              </a:spcBef>
              <a:buClr>
                <a:srgbClr val="000000"/>
              </a:buClr>
              <a:buSzPct val="75000"/>
              <a:buFont typeface="Symbol" charset="2"/>
              <a:buChar char=""/>
            </a:pPr>
            <a:r>
              <a:rPr b="0" lang="en-US" sz="1600" spc="-1" strike="noStrike" cap="all">
                <a:solidFill>
                  <a:srgbClr val="000000"/>
                </a:solidFill>
                <a:latin typeface="Times New Roman"/>
              </a:rPr>
              <a:t>Second Outline Level</a:t>
            </a:r>
            <a:endParaRPr b="0" lang="en-US" sz="1600" spc="-1" strike="noStrike" cap="all">
              <a:solidFill>
                <a:srgbClr val="000000"/>
              </a:solidFill>
              <a:latin typeface="Times New Roman"/>
            </a:endParaRPr>
          </a:p>
          <a:p>
            <a:pPr lvl="2" marL="1296000" indent="-288000">
              <a:lnSpc>
                <a:spcPct val="120000"/>
              </a:lnSpc>
              <a:spcBef>
                <a:spcPts val="850"/>
              </a:spcBef>
              <a:buClr>
                <a:srgbClr val="000000"/>
              </a:buClr>
              <a:buSzPct val="45000"/>
              <a:buFont typeface="Wingdings" charset="2"/>
              <a:buChar char=""/>
            </a:pPr>
            <a:r>
              <a:rPr b="0" lang="en-US" sz="1400" spc="-1" strike="noStrike" cap="all">
                <a:solidFill>
                  <a:srgbClr val="000000"/>
                </a:solidFill>
                <a:latin typeface="Times New Roman"/>
              </a:rPr>
              <a:t>Third Outline Level</a:t>
            </a:r>
            <a:endParaRPr b="0" lang="en-US" sz="1400" spc="-1" strike="noStrike" cap="all">
              <a:solidFill>
                <a:srgbClr val="000000"/>
              </a:solidFill>
              <a:latin typeface="Times New Roman"/>
            </a:endParaRPr>
          </a:p>
          <a:p>
            <a:pPr lvl="3" marL="1728000" indent="-216000">
              <a:lnSpc>
                <a:spcPct val="120000"/>
              </a:lnSpc>
              <a:spcBef>
                <a:spcPts val="567"/>
              </a:spcBef>
              <a:buClr>
                <a:srgbClr val="000000"/>
              </a:buClr>
              <a:buSzPct val="75000"/>
              <a:buFont typeface="Symbol" charset="2"/>
              <a:buChar char=""/>
            </a:pPr>
            <a:r>
              <a:rPr b="0" lang="en-US" sz="1400" spc="-1" strike="noStrike" cap="all">
                <a:solidFill>
                  <a:srgbClr val="000000"/>
                </a:solidFill>
                <a:latin typeface="Times New Roman"/>
              </a:rPr>
              <a:t>Fourth Outline Level</a:t>
            </a:r>
            <a:endParaRPr b="0" lang="en-US" sz="1400" spc="-1" strike="noStrike" cap="all">
              <a:solidFill>
                <a:srgbClr val="000000"/>
              </a:solidFill>
              <a:latin typeface="Times New Roman"/>
            </a:endParaRPr>
          </a:p>
          <a:p>
            <a:pPr lvl="4" marL="2160000" indent="-216000">
              <a:lnSpc>
                <a:spcPct val="120000"/>
              </a:lnSpc>
              <a:spcBef>
                <a:spcPts val="283"/>
              </a:spcBef>
              <a:buClr>
                <a:srgbClr val="000000"/>
              </a:buClr>
              <a:buSzPct val="45000"/>
              <a:buFont typeface="Wingdings" charset="2"/>
              <a:buChar char=""/>
            </a:pPr>
            <a:r>
              <a:rPr b="0" lang="en-US" sz="2000" spc="-1" strike="noStrike" cap="all">
                <a:solidFill>
                  <a:srgbClr val="000000"/>
                </a:solidFill>
                <a:latin typeface="Times New Roman"/>
              </a:rPr>
              <a:t>Fifth Outline Level</a:t>
            </a:r>
            <a:endParaRPr b="0" lang="en-US" sz="2000" spc="-1" strike="noStrike" cap="all">
              <a:solidFill>
                <a:srgbClr val="000000"/>
              </a:solidFill>
              <a:latin typeface="Times New Roman"/>
            </a:endParaRPr>
          </a:p>
          <a:p>
            <a:pPr lvl="5" marL="2592000" indent="-216000">
              <a:lnSpc>
                <a:spcPct val="120000"/>
              </a:lnSpc>
              <a:spcBef>
                <a:spcPts val="283"/>
              </a:spcBef>
              <a:buClr>
                <a:srgbClr val="000000"/>
              </a:buClr>
              <a:buSzPct val="45000"/>
              <a:buFont typeface="Wingdings" charset="2"/>
              <a:buChar char=""/>
            </a:pPr>
            <a:r>
              <a:rPr b="0" lang="en-US" sz="2000" spc="-1" strike="noStrike" cap="all">
                <a:solidFill>
                  <a:srgbClr val="000000"/>
                </a:solidFill>
                <a:latin typeface="Times New Roman"/>
              </a:rPr>
              <a:t>Sixth Outline Level</a:t>
            </a:r>
            <a:endParaRPr b="0" lang="en-US" sz="2000" spc="-1" strike="noStrike" cap="all">
              <a:solidFill>
                <a:srgbClr val="000000"/>
              </a:solidFill>
              <a:latin typeface="Times New Roman"/>
            </a:endParaRPr>
          </a:p>
          <a:p>
            <a:pPr lvl="6" marL="3024000" indent="-216000">
              <a:lnSpc>
                <a:spcPct val="120000"/>
              </a:lnSpc>
              <a:spcBef>
                <a:spcPts val="283"/>
              </a:spcBef>
              <a:buClr>
                <a:srgbClr val="000000"/>
              </a:buClr>
              <a:buSzPct val="45000"/>
              <a:buFont typeface="Wingdings" charset="2"/>
              <a:buChar char=""/>
            </a:pPr>
            <a:r>
              <a:rPr b="0" lang="en-US" sz="2000" spc="-1" strike="noStrike" cap="all">
                <a:solidFill>
                  <a:srgbClr val="000000"/>
                </a:solidFill>
                <a:latin typeface="Times New Roman"/>
              </a:rPr>
              <a:t>Seventh Outline Level</a:t>
            </a:r>
            <a:endParaRPr b="0" lang="en-US" sz="2000" spc="-1" strike="noStrike" cap="all">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ffffff"/>
            </a:gs>
            <a:gs pos="100000">
              <a:srgbClr val="b9b9b9"/>
            </a:gs>
          </a:gsLst>
          <a:lin ang="5400000"/>
        </a:gradFill>
      </p:bgPr>
    </p:bg>
    <p:spTree>
      <p:nvGrpSpPr>
        <p:cNvPr id="1" name=""/>
        <p:cNvGrpSpPr/>
        <p:nvPr/>
      </p:nvGrpSpPr>
      <p:grpSpPr>
        <a:xfrm>
          <a:off x="0" y="0"/>
          <a:ext cx="0" cy="0"/>
          <a:chOff x="0" y="0"/>
          <a:chExt cx="0" cy="0"/>
        </a:xfrm>
      </p:grpSpPr>
      <p:pic>
        <p:nvPicPr>
          <p:cNvPr id="43" name="Picture 2" descr="\\DROBO-FS\QuickDrops\JB\PPTX NG\Droplets\LightingOverlay.png"/>
          <p:cNvPicPr/>
          <p:nvPr/>
        </p:nvPicPr>
        <p:blipFill>
          <a:blip r:embed="rId2"/>
          <a:stretch/>
        </p:blipFill>
        <p:spPr>
          <a:xfrm>
            <a:off x="0" y="0"/>
            <a:ext cx="12191760" cy="6857640"/>
          </a:xfrm>
          <a:prstGeom prst="rect">
            <a:avLst/>
          </a:prstGeom>
          <a:ln w="0">
            <a:noFill/>
          </a:ln>
        </p:spPr>
      </p:pic>
      <p:pic>
        <p:nvPicPr>
          <p:cNvPr id="44" name="Picture 2" descr="Droplets-HD-Content-R1d.png"/>
          <p:cNvPicPr/>
          <p:nvPr/>
        </p:nvPicPr>
        <p:blipFill>
          <a:blip r:embed="rId3"/>
          <a:stretch/>
        </p:blipFill>
        <p:spPr>
          <a:xfrm>
            <a:off x="0" y="0"/>
            <a:ext cx="12191760" cy="6857640"/>
          </a:xfrm>
          <a:prstGeom prst="rect">
            <a:avLst/>
          </a:prstGeom>
          <a:ln w="0">
            <a:noFill/>
          </a:ln>
        </p:spPr>
      </p:pic>
      <p:sp>
        <p:nvSpPr>
          <p:cNvPr id="45" name="PlaceHolder 1"/>
          <p:cNvSpPr>
            <a:spLocks noGrp="1"/>
          </p:cNvSpPr>
          <p:nvPr>
            <p:ph type="title"/>
          </p:nvPr>
        </p:nvSpPr>
        <p:spPr>
          <a:xfrm>
            <a:off x="913680" y="618480"/>
            <a:ext cx="10364040" cy="1595880"/>
          </a:xfrm>
          <a:prstGeom prst="rect">
            <a:avLst/>
          </a:prstGeom>
          <a:noFill/>
          <a:ln w="0">
            <a:noFill/>
          </a:ln>
        </p:spPr>
        <p:txBody>
          <a:bodyPr anchor="ctr">
            <a:noAutofit/>
          </a:bodyPr>
          <a:p>
            <a:pPr algn="ctr">
              <a:lnSpc>
                <a:spcPct val="90000"/>
              </a:lnSpc>
              <a:buNone/>
            </a:pPr>
            <a:r>
              <a:rPr b="0" lang="en-US" sz="3600" spc="-1" strike="noStrike" cap="all">
                <a:solidFill>
                  <a:srgbClr val="000000"/>
                </a:solidFill>
                <a:latin typeface="Times New Roman"/>
              </a:rPr>
              <a:t>C</a:t>
            </a:r>
            <a:r>
              <a:rPr b="0" lang="en-US" sz="3600" spc="-1" strike="noStrike" cap="all">
                <a:solidFill>
                  <a:srgbClr val="000000"/>
                </a:solidFill>
                <a:latin typeface="Times New Roman"/>
              </a:rPr>
              <a:t>li</a:t>
            </a:r>
            <a:r>
              <a:rPr b="0" lang="en-US" sz="3600" spc="-1" strike="noStrike" cap="all">
                <a:solidFill>
                  <a:srgbClr val="000000"/>
                </a:solidFill>
                <a:latin typeface="Times New Roman"/>
              </a:rPr>
              <a:t>c</a:t>
            </a:r>
            <a:r>
              <a:rPr b="0" lang="en-US" sz="3600" spc="-1" strike="noStrike" cap="all">
                <a:solidFill>
                  <a:srgbClr val="000000"/>
                </a:solidFill>
                <a:latin typeface="Times New Roman"/>
              </a:rPr>
              <a:t>k </a:t>
            </a:r>
            <a:r>
              <a:rPr b="0" lang="en-US" sz="3600" spc="-1" strike="noStrike" cap="all">
                <a:solidFill>
                  <a:srgbClr val="000000"/>
                </a:solidFill>
                <a:latin typeface="Times New Roman"/>
              </a:rPr>
              <a:t>t</a:t>
            </a:r>
            <a:r>
              <a:rPr b="0" lang="en-US" sz="3600" spc="-1" strike="noStrike" cap="all">
                <a:solidFill>
                  <a:srgbClr val="000000"/>
                </a:solidFill>
                <a:latin typeface="Times New Roman"/>
              </a:rPr>
              <a:t>o </a:t>
            </a:r>
            <a:r>
              <a:rPr b="0" lang="en-US" sz="3600" spc="-1" strike="noStrike" cap="all">
                <a:solidFill>
                  <a:srgbClr val="000000"/>
                </a:solidFill>
                <a:latin typeface="Times New Roman"/>
              </a:rPr>
              <a:t>e</a:t>
            </a:r>
            <a:r>
              <a:rPr b="0" lang="en-US" sz="3600" spc="-1" strike="noStrike" cap="all">
                <a:solidFill>
                  <a:srgbClr val="000000"/>
                </a:solidFill>
                <a:latin typeface="Times New Roman"/>
              </a:rPr>
              <a:t>di</a:t>
            </a:r>
            <a:r>
              <a:rPr b="0" lang="en-US" sz="3600" spc="-1" strike="noStrike" cap="all">
                <a:solidFill>
                  <a:srgbClr val="000000"/>
                </a:solidFill>
                <a:latin typeface="Times New Roman"/>
              </a:rPr>
              <a:t>t </a:t>
            </a:r>
            <a:r>
              <a:rPr b="0" lang="en-US" sz="3600" spc="-1" strike="noStrike" cap="all">
                <a:solidFill>
                  <a:srgbClr val="000000"/>
                </a:solidFill>
                <a:latin typeface="Times New Roman"/>
              </a:rPr>
              <a:t>M</a:t>
            </a:r>
            <a:r>
              <a:rPr b="0" lang="en-US" sz="3600" spc="-1" strike="noStrike" cap="all">
                <a:solidFill>
                  <a:srgbClr val="000000"/>
                </a:solidFill>
                <a:latin typeface="Times New Roman"/>
              </a:rPr>
              <a:t>a</a:t>
            </a:r>
            <a:r>
              <a:rPr b="0" lang="en-US" sz="3600" spc="-1" strike="noStrike" cap="all">
                <a:solidFill>
                  <a:srgbClr val="000000"/>
                </a:solidFill>
                <a:latin typeface="Times New Roman"/>
              </a:rPr>
              <a:t>s</a:t>
            </a:r>
            <a:r>
              <a:rPr b="0" lang="en-US" sz="3600" spc="-1" strike="noStrike" cap="all">
                <a:solidFill>
                  <a:srgbClr val="000000"/>
                </a:solidFill>
                <a:latin typeface="Times New Roman"/>
              </a:rPr>
              <a:t>t</a:t>
            </a:r>
            <a:r>
              <a:rPr b="0" lang="en-US" sz="3600" spc="-1" strike="noStrike" cap="all">
                <a:solidFill>
                  <a:srgbClr val="000000"/>
                </a:solidFill>
                <a:latin typeface="Times New Roman"/>
              </a:rPr>
              <a:t>e</a:t>
            </a:r>
            <a:r>
              <a:rPr b="0" lang="en-US" sz="3600" spc="-1" strike="noStrike" cap="all">
                <a:solidFill>
                  <a:srgbClr val="000000"/>
                </a:solidFill>
                <a:latin typeface="Times New Roman"/>
              </a:rPr>
              <a:t>r </a:t>
            </a:r>
            <a:r>
              <a:rPr b="0" lang="en-US" sz="3600" spc="-1" strike="noStrike" cap="all">
                <a:solidFill>
                  <a:srgbClr val="000000"/>
                </a:solidFill>
                <a:latin typeface="Times New Roman"/>
              </a:rPr>
              <a:t>ti</a:t>
            </a:r>
            <a:r>
              <a:rPr b="0" lang="en-US" sz="3600" spc="-1" strike="noStrike" cap="all">
                <a:solidFill>
                  <a:srgbClr val="000000"/>
                </a:solidFill>
                <a:latin typeface="Times New Roman"/>
              </a:rPr>
              <a:t>t</a:t>
            </a:r>
            <a:r>
              <a:rPr b="0" lang="en-US" sz="3600" spc="-1" strike="noStrike" cap="all">
                <a:solidFill>
                  <a:srgbClr val="000000"/>
                </a:solidFill>
                <a:latin typeface="Times New Roman"/>
              </a:rPr>
              <a:t>l</a:t>
            </a:r>
            <a:r>
              <a:rPr b="0" lang="en-US" sz="3600" spc="-1" strike="noStrike" cap="all">
                <a:solidFill>
                  <a:srgbClr val="000000"/>
                </a:solidFill>
                <a:latin typeface="Times New Roman"/>
              </a:rPr>
              <a:t>e </a:t>
            </a:r>
            <a:r>
              <a:rPr b="0" lang="en-US" sz="3600" spc="-1" strike="noStrike" cap="all">
                <a:solidFill>
                  <a:srgbClr val="000000"/>
                </a:solidFill>
                <a:latin typeface="Times New Roman"/>
              </a:rPr>
              <a:t>s</a:t>
            </a:r>
            <a:r>
              <a:rPr b="0" lang="en-US" sz="3600" spc="-1" strike="noStrike" cap="all">
                <a:solidFill>
                  <a:srgbClr val="000000"/>
                </a:solidFill>
                <a:latin typeface="Times New Roman"/>
              </a:rPr>
              <a:t>t</a:t>
            </a:r>
            <a:r>
              <a:rPr b="0" lang="en-US" sz="3600" spc="-1" strike="noStrike" cap="all">
                <a:solidFill>
                  <a:srgbClr val="000000"/>
                </a:solidFill>
                <a:latin typeface="Times New Roman"/>
              </a:rPr>
              <a:t>y</a:t>
            </a:r>
            <a:r>
              <a:rPr b="0" lang="en-US" sz="3600" spc="-1" strike="noStrike" cap="all">
                <a:solidFill>
                  <a:srgbClr val="000000"/>
                </a:solidFill>
                <a:latin typeface="Times New Roman"/>
              </a:rPr>
              <a:t>l</a:t>
            </a:r>
            <a:r>
              <a:rPr b="0" lang="en-US" sz="3600" spc="-1" strike="noStrike" cap="all">
                <a:solidFill>
                  <a:srgbClr val="000000"/>
                </a:solidFill>
                <a:latin typeface="Times New Roman"/>
              </a:rPr>
              <a:t>e</a:t>
            </a:r>
            <a:endParaRPr b="0" lang="en-US" sz="3600" spc="-1" strike="noStrike">
              <a:solidFill>
                <a:srgbClr val="000000"/>
              </a:solidFill>
              <a:latin typeface="Times New Roman"/>
            </a:endParaRPr>
          </a:p>
        </p:txBody>
      </p:sp>
      <p:sp>
        <p:nvSpPr>
          <p:cNvPr id="46" name="PlaceHolder 2"/>
          <p:cNvSpPr>
            <a:spLocks noGrp="1"/>
          </p:cNvSpPr>
          <p:nvPr>
            <p:ph type="body"/>
          </p:nvPr>
        </p:nvSpPr>
        <p:spPr>
          <a:xfrm>
            <a:off x="913680" y="2367000"/>
            <a:ext cx="10363320" cy="3423600"/>
          </a:xfrm>
          <a:prstGeom prst="rect">
            <a:avLst/>
          </a:prstGeom>
          <a:noFill/>
          <a:ln w="0">
            <a:noFill/>
          </a:ln>
        </p:spPr>
        <p:txBody>
          <a:bodyPr anchor="t">
            <a:noAutofit/>
          </a:bodyPr>
          <a:p>
            <a:pPr marL="228600" indent="-228600">
              <a:lnSpc>
                <a:spcPct val="120000"/>
              </a:lnSpc>
              <a:spcBef>
                <a:spcPts val="1001"/>
              </a:spcBef>
              <a:buClr>
                <a:srgbClr val="000000"/>
              </a:buClr>
              <a:buFont typeface="Arial"/>
              <a:buChar char="•"/>
            </a:pPr>
            <a:r>
              <a:rPr b="0" lang="en-US" sz="2000" spc="-1" strike="noStrike" cap="all">
                <a:solidFill>
                  <a:srgbClr val="000000"/>
                </a:solidFill>
                <a:latin typeface="Times New Roman"/>
              </a:rPr>
              <a:t>Click to edit Master text styles</a:t>
            </a:r>
            <a:endParaRPr b="0" lang="en-US" sz="2000" spc="-1" strike="noStrike" cap="all">
              <a:solidFill>
                <a:srgbClr val="000000"/>
              </a:solidFill>
              <a:latin typeface="Times New Roman"/>
            </a:endParaRPr>
          </a:p>
          <a:p>
            <a:pPr lvl="1" marL="685800" indent="-228600">
              <a:lnSpc>
                <a:spcPct val="120000"/>
              </a:lnSpc>
              <a:spcBef>
                <a:spcPts val="499"/>
              </a:spcBef>
              <a:buClr>
                <a:srgbClr val="000000"/>
              </a:buClr>
              <a:buFont typeface="Arial"/>
              <a:buChar char="•"/>
            </a:pPr>
            <a:r>
              <a:rPr b="0" lang="en-US" sz="1800" spc="-1" strike="noStrike" cap="all">
                <a:solidFill>
                  <a:srgbClr val="000000"/>
                </a:solidFill>
                <a:latin typeface="Times New Roman"/>
              </a:rPr>
              <a:t>Second level</a:t>
            </a:r>
            <a:endParaRPr b="0" lang="en-US" sz="1800" spc="-1" strike="noStrike" cap="all">
              <a:solidFill>
                <a:srgbClr val="000000"/>
              </a:solidFill>
              <a:latin typeface="Times New Roman"/>
            </a:endParaRPr>
          </a:p>
          <a:p>
            <a:pPr lvl="2" marL="1143000" indent="-228600">
              <a:lnSpc>
                <a:spcPct val="120000"/>
              </a:lnSpc>
              <a:spcBef>
                <a:spcPts val="499"/>
              </a:spcBef>
              <a:buClr>
                <a:srgbClr val="000000"/>
              </a:buClr>
              <a:buFont typeface="Arial"/>
              <a:buChar char="•"/>
            </a:pPr>
            <a:r>
              <a:rPr b="0" lang="en-US" sz="1600" spc="-1" strike="noStrike" cap="all">
                <a:solidFill>
                  <a:srgbClr val="000000"/>
                </a:solidFill>
                <a:latin typeface="Times New Roman"/>
              </a:rPr>
              <a:t>Third level</a:t>
            </a:r>
            <a:endParaRPr b="0" lang="en-US" sz="1600" spc="-1" strike="noStrike" cap="all">
              <a:solidFill>
                <a:srgbClr val="000000"/>
              </a:solidFill>
              <a:latin typeface="Times New Roman"/>
            </a:endParaRPr>
          </a:p>
          <a:p>
            <a:pPr lvl="3" marL="1600200" indent="-228600">
              <a:lnSpc>
                <a:spcPct val="120000"/>
              </a:lnSpc>
              <a:spcBef>
                <a:spcPts val="499"/>
              </a:spcBef>
              <a:buClr>
                <a:srgbClr val="000000"/>
              </a:buClr>
              <a:buFont typeface="Arial"/>
              <a:buChar char="•"/>
            </a:pPr>
            <a:r>
              <a:rPr b="0" lang="en-US" sz="1400" spc="-1" strike="noStrike" cap="all">
                <a:solidFill>
                  <a:srgbClr val="000000"/>
                </a:solidFill>
                <a:latin typeface="Times New Roman"/>
              </a:rPr>
              <a:t>Fourth level</a:t>
            </a:r>
            <a:endParaRPr b="0" lang="en-US" sz="1400" spc="-1" strike="noStrike" cap="all">
              <a:solidFill>
                <a:srgbClr val="000000"/>
              </a:solidFill>
              <a:latin typeface="Times New Roman"/>
            </a:endParaRPr>
          </a:p>
          <a:p>
            <a:pPr lvl="4" marL="2057400" indent="-228600">
              <a:lnSpc>
                <a:spcPct val="120000"/>
              </a:lnSpc>
              <a:spcBef>
                <a:spcPts val="499"/>
              </a:spcBef>
              <a:buClr>
                <a:srgbClr val="000000"/>
              </a:buClr>
              <a:buFont typeface="Arial"/>
              <a:buChar char="•"/>
            </a:pPr>
            <a:r>
              <a:rPr b="0" lang="en-US" sz="1400" spc="-1" strike="noStrike" cap="all">
                <a:solidFill>
                  <a:srgbClr val="000000"/>
                </a:solidFill>
                <a:latin typeface="Times New Roman"/>
              </a:rPr>
              <a:t>Fifth level</a:t>
            </a:r>
            <a:endParaRPr b="0" lang="en-US" sz="1400" spc="-1" strike="noStrike" cap="all">
              <a:solidFill>
                <a:srgbClr val="000000"/>
              </a:solidFill>
              <a:latin typeface="Times New Roman"/>
            </a:endParaRPr>
          </a:p>
        </p:txBody>
      </p:sp>
      <p:sp>
        <p:nvSpPr>
          <p:cNvPr id="47" name="PlaceHolder 3"/>
          <p:cNvSpPr>
            <a:spLocks noGrp="1"/>
          </p:cNvSpPr>
          <p:nvPr>
            <p:ph type="dt" idx="4"/>
          </p:nvPr>
        </p:nvSpPr>
        <p:spPr>
          <a:xfrm>
            <a:off x="7678800" y="5883120"/>
            <a:ext cx="2742840" cy="364680"/>
          </a:xfrm>
          <a:prstGeom prst="rect">
            <a:avLst/>
          </a:prstGeom>
          <a:noFill/>
          <a:ln w="0">
            <a:noFill/>
          </a:ln>
        </p:spPr>
        <p:txBody>
          <a:bodyPr anchor="ctr">
            <a:noAutofit/>
          </a:bodyPr>
          <a:lstStyle>
            <a:lvl1pPr algn="r">
              <a:lnSpc>
                <a:spcPct val="100000"/>
              </a:lnSpc>
              <a:buNone/>
              <a:defRPr b="0" lang="vi-VN" sz="1000" spc="-1" strike="noStrike">
                <a:solidFill>
                  <a:srgbClr val="000000"/>
                </a:solidFill>
                <a:latin typeface="Times New Roman"/>
              </a:defRPr>
            </a:lvl1pPr>
          </a:lstStyle>
          <a:p>
            <a:pPr algn="r">
              <a:lnSpc>
                <a:spcPct val="100000"/>
              </a:lnSpc>
              <a:buNone/>
            </a:pPr>
            <a:r>
              <a:rPr b="0" lang="vi-VN" sz="1000" spc="-1" strike="noStrike">
                <a:solidFill>
                  <a:srgbClr val="000000"/>
                </a:solidFill>
                <a:latin typeface="Times New Roman"/>
              </a:rPr>
              <a:t>&lt;date/time&gt;</a:t>
            </a:r>
            <a:endParaRPr b="0" lang="en-US" sz="1000" spc="-1" strike="noStrike">
              <a:latin typeface="Times New Roman"/>
            </a:endParaRPr>
          </a:p>
        </p:txBody>
      </p:sp>
      <p:sp>
        <p:nvSpPr>
          <p:cNvPr id="48" name="PlaceHolder 4"/>
          <p:cNvSpPr>
            <a:spLocks noGrp="1"/>
          </p:cNvSpPr>
          <p:nvPr>
            <p:ph type="ftr" idx="5"/>
          </p:nvPr>
        </p:nvSpPr>
        <p:spPr>
          <a:xfrm>
            <a:off x="913680" y="5883120"/>
            <a:ext cx="6672600" cy="364680"/>
          </a:xfrm>
          <a:prstGeom prst="rect">
            <a:avLst/>
          </a:prstGeom>
          <a:noFill/>
          <a:ln w="0">
            <a:noFill/>
          </a:ln>
        </p:spPr>
        <p:txBody>
          <a:bodyPr anchor="ctr">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49" name="PlaceHolder 5"/>
          <p:cNvSpPr>
            <a:spLocks noGrp="1"/>
          </p:cNvSpPr>
          <p:nvPr>
            <p:ph type="sldNum" idx="6"/>
          </p:nvPr>
        </p:nvSpPr>
        <p:spPr>
          <a:xfrm>
            <a:off x="10514160" y="5883120"/>
            <a:ext cx="763920" cy="364680"/>
          </a:xfrm>
          <a:prstGeom prst="rect">
            <a:avLst/>
          </a:prstGeom>
          <a:noFill/>
          <a:ln w="0">
            <a:noFill/>
          </a:ln>
        </p:spPr>
        <p:txBody>
          <a:bodyPr anchor="ctr">
            <a:noAutofit/>
          </a:bodyPr>
          <a:lstStyle>
            <a:lvl1pPr algn="r">
              <a:lnSpc>
                <a:spcPct val="100000"/>
              </a:lnSpc>
              <a:buNone/>
              <a:defRPr b="0" lang="vi-VN" sz="1000" spc="-1" strike="noStrike">
                <a:solidFill>
                  <a:srgbClr val="000000"/>
                </a:solidFill>
                <a:latin typeface="Times New Roman"/>
              </a:defRPr>
            </a:lvl1pPr>
          </a:lstStyle>
          <a:p>
            <a:pPr algn="r">
              <a:lnSpc>
                <a:spcPct val="100000"/>
              </a:lnSpc>
              <a:buNone/>
            </a:pPr>
            <a:fld id="{9E0687D3-FEE4-40C3-8BC8-66A2296889B9}" type="slidenum">
              <a:rPr b="0" lang="vi-VN" sz="1000" spc="-1" strike="noStrike">
                <a:solidFill>
                  <a:srgbClr val="000000"/>
                </a:solidFill>
                <a:latin typeface="Times New Roman"/>
              </a:rPr>
              <a:t>&lt;number&gt;</a:t>
            </a:fld>
            <a:endParaRPr b="0" lang="en-U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ffffff"/>
            </a:gs>
            <a:gs pos="100000">
              <a:srgbClr val="b9b9b9"/>
            </a:gs>
          </a:gsLst>
          <a:lin ang="5400000"/>
        </a:gradFill>
      </p:bgPr>
    </p:bg>
    <p:spTree>
      <p:nvGrpSpPr>
        <p:cNvPr id="1" name=""/>
        <p:cNvGrpSpPr/>
        <p:nvPr/>
      </p:nvGrpSpPr>
      <p:grpSpPr>
        <a:xfrm>
          <a:off x="0" y="0"/>
          <a:ext cx="0" cy="0"/>
          <a:chOff x="0" y="0"/>
          <a:chExt cx="0" cy="0"/>
        </a:xfrm>
      </p:grpSpPr>
      <p:pic>
        <p:nvPicPr>
          <p:cNvPr id="86" name="Picture 2" descr="\\DROBO-FS\QuickDrops\JB\PPTX NG\Droplets\LightingOverlay.png"/>
          <p:cNvPicPr/>
          <p:nvPr/>
        </p:nvPicPr>
        <p:blipFill>
          <a:blip r:embed="rId2"/>
          <a:stretch/>
        </p:blipFill>
        <p:spPr>
          <a:xfrm>
            <a:off x="0" y="0"/>
            <a:ext cx="12191760" cy="6857640"/>
          </a:xfrm>
          <a:prstGeom prst="rect">
            <a:avLst/>
          </a:prstGeom>
          <a:ln w="0">
            <a:noFill/>
          </a:ln>
        </p:spPr>
      </p:pic>
      <p:pic>
        <p:nvPicPr>
          <p:cNvPr id="87" name="Picture 9" descr="Droplets-HD-Content-R1d.png"/>
          <p:cNvPicPr/>
          <p:nvPr/>
        </p:nvPicPr>
        <p:blipFill>
          <a:blip r:embed="rId3"/>
          <a:stretch/>
        </p:blipFill>
        <p:spPr>
          <a:xfrm>
            <a:off x="0" y="0"/>
            <a:ext cx="12191760" cy="6857640"/>
          </a:xfrm>
          <a:prstGeom prst="rect">
            <a:avLst/>
          </a:prstGeom>
          <a:ln w="0">
            <a:noFill/>
          </a:ln>
        </p:spPr>
      </p:pic>
      <p:sp>
        <p:nvSpPr>
          <p:cNvPr id="88" name="PlaceHolder 1"/>
          <p:cNvSpPr>
            <a:spLocks noGrp="1"/>
          </p:cNvSpPr>
          <p:nvPr>
            <p:ph type="title"/>
          </p:nvPr>
        </p:nvSpPr>
        <p:spPr>
          <a:xfrm>
            <a:off x="913680" y="618480"/>
            <a:ext cx="10364040" cy="1595880"/>
          </a:xfrm>
          <a:prstGeom prst="rect">
            <a:avLst/>
          </a:prstGeom>
          <a:noFill/>
          <a:ln w="0">
            <a:noFill/>
          </a:ln>
        </p:spPr>
        <p:txBody>
          <a:bodyPr anchor="ctr">
            <a:noAutofit/>
          </a:bodyPr>
          <a:p>
            <a:pPr algn="ctr">
              <a:lnSpc>
                <a:spcPct val="90000"/>
              </a:lnSpc>
              <a:buNone/>
            </a:pPr>
            <a:r>
              <a:rPr b="0" lang="en-US" sz="3600" spc="-1" strike="noStrike" cap="all">
                <a:solidFill>
                  <a:srgbClr val="000000"/>
                </a:solidFill>
                <a:latin typeface="Times New Roman"/>
              </a:rPr>
              <a:t>Click to edit Master title style</a:t>
            </a:r>
            <a:endParaRPr b="0" lang="en-US" sz="3600" spc="-1" strike="noStrike">
              <a:solidFill>
                <a:srgbClr val="000000"/>
              </a:solidFill>
              <a:latin typeface="Times New Roman"/>
            </a:endParaRPr>
          </a:p>
        </p:txBody>
      </p:sp>
      <p:sp>
        <p:nvSpPr>
          <p:cNvPr id="89" name="PlaceHolder 2"/>
          <p:cNvSpPr>
            <a:spLocks noGrp="1"/>
          </p:cNvSpPr>
          <p:nvPr>
            <p:ph type="body"/>
          </p:nvPr>
        </p:nvSpPr>
        <p:spPr>
          <a:xfrm>
            <a:off x="913680" y="2367000"/>
            <a:ext cx="5105520" cy="3423600"/>
          </a:xfrm>
          <a:prstGeom prst="rect">
            <a:avLst/>
          </a:prstGeom>
          <a:noFill/>
          <a:ln w="0">
            <a:noFill/>
          </a:ln>
        </p:spPr>
        <p:txBody>
          <a:bodyPr anchor="t">
            <a:noAutofit/>
          </a:bodyPr>
          <a:p>
            <a:pPr marL="228600" indent="-228600">
              <a:lnSpc>
                <a:spcPct val="120000"/>
              </a:lnSpc>
              <a:spcBef>
                <a:spcPts val="1001"/>
              </a:spcBef>
              <a:buClr>
                <a:srgbClr val="000000"/>
              </a:buClr>
              <a:buFont typeface="Arial"/>
              <a:buChar char="•"/>
            </a:pPr>
            <a:r>
              <a:rPr b="0" lang="en-US" sz="2000" spc="-1" strike="noStrike" cap="all">
                <a:solidFill>
                  <a:srgbClr val="000000"/>
                </a:solidFill>
                <a:latin typeface="Times New Roman"/>
              </a:rPr>
              <a:t>Click to edit Master text styles</a:t>
            </a:r>
            <a:endParaRPr b="0" lang="en-US" sz="2000" spc="-1" strike="noStrike" cap="all">
              <a:solidFill>
                <a:srgbClr val="000000"/>
              </a:solidFill>
              <a:latin typeface="Times New Roman"/>
            </a:endParaRPr>
          </a:p>
          <a:p>
            <a:pPr lvl="1" marL="685800" indent="-228600">
              <a:lnSpc>
                <a:spcPct val="120000"/>
              </a:lnSpc>
              <a:spcBef>
                <a:spcPts val="499"/>
              </a:spcBef>
              <a:buClr>
                <a:srgbClr val="000000"/>
              </a:buClr>
              <a:buFont typeface="Arial"/>
              <a:buChar char="•"/>
            </a:pPr>
            <a:r>
              <a:rPr b="0" lang="en-US" sz="1800" spc="-1" strike="noStrike" cap="all">
                <a:solidFill>
                  <a:srgbClr val="000000"/>
                </a:solidFill>
                <a:latin typeface="Times New Roman"/>
              </a:rPr>
              <a:t>Second level</a:t>
            </a:r>
            <a:endParaRPr b="0" lang="en-US" sz="1800" spc="-1" strike="noStrike" cap="all">
              <a:solidFill>
                <a:srgbClr val="000000"/>
              </a:solidFill>
              <a:latin typeface="Times New Roman"/>
            </a:endParaRPr>
          </a:p>
          <a:p>
            <a:pPr lvl="2" marL="1143000" indent="-228600">
              <a:lnSpc>
                <a:spcPct val="120000"/>
              </a:lnSpc>
              <a:spcBef>
                <a:spcPts val="499"/>
              </a:spcBef>
              <a:buClr>
                <a:srgbClr val="000000"/>
              </a:buClr>
              <a:buFont typeface="Arial"/>
              <a:buChar char="•"/>
            </a:pPr>
            <a:r>
              <a:rPr b="0" lang="en-US" sz="1600" spc="-1" strike="noStrike" cap="all">
                <a:solidFill>
                  <a:srgbClr val="000000"/>
                </a:solidFill>
                <a:latin typeface="Times New Roman"/>
              </a:rPr>
              <a:t>Third level</a:t>
            </a:r>
            <a:endParaRPr b="0" lang="en-US" sz="1600" spc="-1" strike="noStrike" cap="all">
              <a:solidFill>
                <a:srgbClr val="000000"/>
              </a:solidFill>
              <a:latin typeface="Times New Roman"/>
            </a:endParaRPr>
          </a:p>
          <a:p>
            <a:pPr lvl="3" marL="1600200" indent="-228600">
              <a:lnSpc>
                <a:spcPct val="120000"/>
              </a:lnSpc>
              <a:spcBef>
                <a:spcPts val="499"/>
              </a:spcBef>
              <a:buClr>
                <a:srgbClr val="000000"/>
              </a:buClr>
              <a:buFont typeface="Arial"/>
              <a:buChar char="•"/>
            </a:pPr>
            <a:r>
              <a:rPr b="0" lang="en-US" sz="1400" spc="-1" strike="noStrike" cap="all">
                <a:solidFill>
                  <a:srgbClr val="000000"/>
                </a:solidFill>
                <a:latin typeface="Times New Roman"/>
              </a:rPr>
              <a:t>Fourth level</a:t>
            </a:r>
            <a:endParaRPr b="0" lang="en-US" sz="1400" spc="-1" strike="noStrike" cap="all">
              <a:solidFill>
                <a:srgbClr val="000000"/>
              </a:solidFill>
              <a:latin typeface="Times New Roman"/>
            </a:endParaRPr>
          </a:p>
          <a:p>
            <a:pPr lvl="4" marL="2057400" indent="-228600">
              <a:lnSpc>
                <a:spcPct val="120000"/>
              </a:lnSpc>
              <a:spcBef>
                <a:spcPts val="499"/>
              </a:spcBef>
              <a:buClr>
                <a:srgbClr val="000000"/>
              </a:buClr>
              <a:buFont typeface="Arial"/>
              <a:buChar char="•"/>
            </a:pPr>
            <a:r>
              <a:rPr b="0" lang="en-US" sz="1400" spc="-1" strike="noStrike" cap="all">
                <a:solidFill>
                  <a:srgbClr val="000000"/>
                </a:solidFill>
                <a:latin typeface="Times New Roman"/>
              </a:rPr>
              <a:t>Fifth level</a:t>
            </a:r>
            <a:endParaRPr b="0" lang="en-US" sz="1400" spc="-1" strike="noStrike" cap="all">
              <a:solidFill>
                <a:srgbClr val="000000"/>
              </a:solidFill>
              <a:latin typeface="Times New Roman"/>
            </a:endParaRPr>
          </a:p>
        </p:txBody>
      </p:sp>
      <p:sp>
        <p:nvSpPr>
          <p:cNvPr id="90" name="PlaceHolder 3"/>
          <p:cNvSpPr>
            <a:spLocks noGrp="1"/>
          </p:cNvSpPr>
          <p:nvPr>
            <p:ph type="body"/>
          </p:nvPr>
        </p:nvSpPr>
        <p:spPr>
          <a:xfrm>
            <a:off x="6172200" y="2367000"/>
            <a:ext cx="5105160" cy="3423600"/>
          </a:xfrm>
          <a:prstGeom prst="rect">
            <a:avLst/>
          </a:prstGeom>
          <a:noFill/>
          <a:ln w="0">
            <a:noFill/>
          </a:ln>
        </p:spPr>
        <p:txBody>
          <a:bodyPr anchor="t">
            <a:noAutofit/>
          </a:bodyPr>
          <a:p>
            <a:pPr marL="228600" indent="-228600">
              <a:lnSpc>
                <a:spcPct val="120000"/>
              </a:lnSpc>
              <a:spcBef>
                <a:spcPts val="1001"/>
              </a:spcBef>
              <a:buClr>
                <a:srgbClr val="000000"/>
              </a:buClr>
              <a:buFont typeface="Arial"/>
              <a:buChar char="•"/>
            </a:pPr>
            <a:r>
              <a:rPr b="0" lang="en-US" sz="2000" spc="-1" strike="noStrike" cap="all">
                <a:solidFill>
                  <a:srgbClr val="000000"/>
                </a:solidFill>
                <a:latin typeface="Times New Roman"/>
              </a:rPr>
              <a:t>Click to edit Master text styles</a:t>
            </a:r>
            <a:endParaRPr b="0" lang="en-US" sz="2000" spc="-1" strike="noStrike" cap="all">
              <a:solidFill>
                <a:srgbClr val="000000"/>
              </a:solidFill>
              <a:latin typeface="Times New Roman"/>
            </a:endParaRPr>
          </a:p>
          <a:p>
            <a:pPr lvl="1" marL="685800" indent="-228600">
              <a:lnSpc>
                <a:spcPct val="120000"/>
              </a:lnSpc>
              <a:spcBef>
                <a:spcPts val="499"/>
              </a:spcBef>
              <a:buClr>
                <a:srgbClr val="000000"/>
              </a:buClr>
              <a:buFont typeface="Arial"/>
              <a:buChar char="•"/>
            </a:pPr>
            <a:r>
              <a:rPr b="0" lang="en-US" sz="1800" spc="-1" strike="noStrike" cap="all">
                <a:solidFill>
                  <a:srgbClr val="000000"/>
                </a:solidFill>
                <a:latin typeface="Times New Roman"/>
              </a:rPr>
              <a:t>Second level</a:t>
            </a:r>
            <a:endParaRPr b="0" lang="en-US" sz="1800" spc="-1" strike="noStrike" cap="all">
              <a:solidFill>
                <a:srgbClr val="000000"/>
              </a:solidFill>
              <a:latin typeface="Times New Roman"/>
            </a:endParaRPr>
          </a:p>
          <a:p>
            <a:pPr lvl="2" marL="1143000" indent="-228600">
              <a:lnSpc>
                <a:spcPct val="120000"/>
              </a:lnSpc>
              <a:spcBef>
                <a:spcPts val="499"/>
              </a:spcBef>
              <a:buClr>
                <a:srgbClr val="000000"/>
              </a:buClr>
              <a:buFont typeface="Arial"/>
              <a:buChar char="•"/>
            </a:pPr>
            <a:r>
              <a:rPr b="0" lang="en-US" sz="1600" spc="-1" strike="noStrike" cap="all">
                <a:solidFill>
                  <a:srgbClr val="000000"/>
                </a:solidFill>
                <a:latin typeface="Times New Roman"/>
              </a:rPr>
              <a:t>Third level</a:t>
            </a:r>
            <a:endParaRPr b="0" lang="en-US" sz="1600" spc="-1" strike="noStrike" cap="all">
              <a:solidFill>
                <a:srgbClr val="000000"/>
              </a:solidFill>
              <a:latin typeface="Times New Roman"/>
            </a:endParaRPr>
          </a:p>
          <a:p>
            <a:pPr lvl="3" marL="1600200" indent="-228600">
              <a:lnSpc>
                <a:spcPct val="120000"/>
              </a:lnSpc>
              <a:spcBef>
                <a:spcPts val="499"/>
              </a:spcBef>
              <a:buClr>
                <a:srgbClr val="000000"/>
              </a:buClr>
              <a:buFont typeface="Arial"/>
              <a:buChar char="•"/>
            </a:pPr>
            <a:r>
              <a:rPr b="0" lang="en-US" sz="1400" spc="-1" strike="noStrike" cap="all">
                <a:solidFill>
                  <a:srgbClr val="000000"/>
                </a:solidFill>
                <a:latin typeface="Times New Roman"/>
              </a:rPr>
              <a:t>Fourth level</a:t>
            </a:r>
            <a:endParaRPr b="0" lang="en-US" sz="1400" spc="-1" strike="noStrike" cap="all">
              <a:solidFill>
                <a:srgbClr val="000000"/>
              </a:solidFill>
              <a:latin typeface="Times New Roman"/>
            </a:endParaRPr>
          </a:p>
          <a:p>
            <a:pPr lvl="4" marL="2057400" indent="-228600">
              <a:lnSpc>
                <a:spcPct val="120000"/>
              </a:lnSpc>
              <a:spcBef>
                <a:spcPts val="499"/>
              </a:spcBef>
              <a:buClr>
                <a:srgbClr val="000000"/>
              </a:buClr>
              <a:buFont typeface="Arial"/>
              <a:buChar char="•"/>
            </a:pPr>
            <a:r>
              <a:rPr b="0" lang="en-US" sz="1400" spc="-1" strike="noStrike" cap="all">
                <a:solidFill>
                  <a:srgbClr val="000000"/>
                </a:solidFill>
                <a:latin typeface="Times New Roman"/>
              </a:rPr>
              <a:t>Fifth level</a:t>
            </a:r>
            <a:endParaRPr b="0" lang="en-US" sz="1400" spc="-1" strike="noStrike" cap="all">
              <a:solidFill>
                <a:srgbClr val="000000"/>
              </a:solidFill>
              <a:latin typeface="Times New Roman"/>
            </a:endParaRPr>
          </a:p>
        </p:txBody>
      </p:sp>
      <p:sp>
        <p:nvSpPr>
          <p:cNvPr id="91" name="PlaceHolder 4"/>
          <p:cNvSpPr>
            <a:spLocks noGrp="1"/>
          </p:cNvSpPr>
          <p:nvPr>
            <p:ph type="dt" idx="7"/>
          </p:nvPr>
        </p:nvSpPr>
        <p:spPr>
          <a:xfrm>
            <a:off x="7678800" y="5883120"/>
            <a:ext cx="2742840" cy="364680"/>
          </a:xfrm>
          <a:prstGeom prst="rect">
            <a:avLst/>
          </a:prstGeom>
          <a:noFill/>
          <a:ln w="0">
            <a:noFill/>
          </a:ln>
        </p:spPr>
        <p:txBody>
          <a:bodyPr anchor="ctr">
            <a:noAutofit/>
          </a:bodyPr>
          <a:lstStyle>
            <a:lvl1pPr algn="r">
              <a:lnSpc>
                <a:spcPct val="100000"/>
              </a:lnSpc>
              <a:buNone/>
              <a:defRPr b="0" lang="vi-VN" sz="1000" spc="-1" strike="noStrike">
                <a:solidFill>
                  <a:srgbClr val="000000"/>
                </a:solidFill>
                <a:latin typeface="Times New Roman"/>
              </a:defRPr>
            </a:lvl1pPr>
          </a:lstStyle>
          <a:p>
            <a:pPr algn="r">
              <a:lnSpc>
                <a:spcPct val="100000"/>
              </a:lnSpc>
              <a:buNone/>
            </a:pPr>
            <a:r>
              <a:rPr b="0" lang="vi-VN" sz="1000" spc="-1" strike="noStrike">
                <a:solidFill>
                  <a:srgbClr val="000000"/>
                </a:solidFill>
                <a:latin typeface="Times New Roman"/>
              </a:rPr>
              <a:t>&lt;date/time&gt;</a:t>
            </a:r>
            <a:endParaRPr b="0" lang="en-US" sz="1000" spc="-1" strike="noStrike">
              <a:latin typeface="Times New Roman"/>
            </a:endParaRPr>
          </a:p>
        </p:txBody>
      </p:sp>
      <p:sp>
        <p:nvSpPr>
          <p:cNvPr id="92" name="PlaceHolder 5"/>
          <p:cNvSpPr>
            <a:spLocks noGrp="1"/>
          </p:cNvSpPr>
          <p:nvPr>
            <p:ph type="ftr" idx="8"/>
          </p:nvPr>
        </p:nvSpPr>
        <p:spPr>
          <a:xfrm>
            <a:off x="913680" y="5883120"/>
            <a:ext cx="6672600" cy="364680"/>
          </a:xfrm>
          <a:prstGeom prst="rect">
            <a:avLst/>
          </a:prstGeom>
          <a:noFill/>
          <a:ln w="0">
            <a:noFill/>
          </a:ln>
        </p:spPr>
        <p:txBody>
          <a:bodyPr anchor="ctr">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93" name="PlaceHolder 6"/>
          <p:cNvSpPr>
            <a:spLocks noGrp="1"/>
          </p:cNvSpPr>
          <p:nvPr>
            <p:ph type="sldNum" idx="9"/>
          </p:nvPr>
        </p:nvSpPr>
        <p:spPr>
          <a:xfrm>
            <a:off x="10514160" y="5883120"/>
            <a:ext cx="763920" cy="364680"/>
          </a:xfrm>
          <a:prstGeom prst="rect">
            <a:avLst/>
          </a:prstGeom>
          <a:noFill/>
          <a:ln w="0">
            <a:noFill/>
          </a:ln>
        </p:spPr>
        <p:txBody>
          <a:bodyPr anchor="ctr">
            <a:noAutofit/>
          </a:bodyPr>
          <a:lstStyle>
            <a:lvl1pPr algn="r">
              <a:lnSpc>
                <a:spcPct val="100000"/>
              </a:lnSpc>
              <a:buNone/>
              <a:defRPr b="0" lang="vi-VN" sz="1000" spc="-1" strike="noStrike">
                <a:solidFill>
                  <a:srgbClr val="000000"/>
                </a:solidFill>
                <a:latin typeface="Times New Roman"/>
              </a:defRPr>
            </a:lvl1pPr>
          </a:lstStyle>
          <a:p>
            <a:pPr algn="r">
              <a:lnSpc>
                <a:spcPct val="100000"/>
              </a:lnSpc>
              <a:buNone/>
            </a:pPr>
            <a:fld id="{7E596A94-F941-48D6-983A-FBE6002F68E2}" type="slidenum">
              <a:rPr b="0" lang="vi-VN" sz="1000" spc="-1" strike="noStrike">
                <a:solidFill>
                  <a:srgbClr val="000000"/>
                </a:solidFill>
                <a:latin typeface="Times New Roman"/>
              </a:rPr>
              <a:t>&lt;number&gt;</a:t>
            </a:fld>
            <a:endParaRPr b="0" lang="en-U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ffffff"/>
            </a:gs>
            <a:gs pos="100000">
              <a:srgbClr val="b9b9b9"/>
            </a:gs>
          </a:gsLst>
          <a:lin ang="5400000"/>
        </a:gradFill>
      </p:bgPr>
    </p:bg>
    <p:spTree>
      <p:nvGrpSpPr>
        <p:cNvPr id="1" name=""/>
        <p:cNvGrpSpPr/>
        <p:nvPr/>
      </p:nvGrpSpPr>
      <p:grpSpPr>
        <a:xfrm>
          <a:off x="0" y="0"/>
          <a:ext cx="0" cy="0"/>
          <a:chOff x="0" y="0"/>
          <a:chExt cx="0" cy="0"/>
        </a:xfrm>
      </p:grpSpPr>
      <p:pic>
        <p:nvPicPr>
          <p:cNvPr id="130" name="Picture 2" descr="\\DROBO-FS\QuickDrops\JB\PPTX NG\Droplets\LightingOverlay.png"/>
          <p:cNvPicPr/>
          <p:nvPr/>
        </p:nvPicPr>
        <p:blipFill>
          <a:blip r:embed="rId2"/>
          <a:stretch/>
        </p:blipFill>
        <p:spPr>
          <a:xfrm>
            <a:off x="0" y="0"/>
            <a:ext cx="12191760" cy="6857640"/>
          </a:xfrm>
          <a:prstGeom prst="rect">
            <a:avLst/>
          </a:prstGeom>
          <a:ln w="0">
            <a:noFill/>
          </a:ln>
        </p:spPr>
      </p:pic>
      <p:pic>
        <p:nvPicPr>
          <p:cNvPr id="131" name="Picture 14" descr="Droplets-HD-Content-R1d.png"/>
          <p:cNvPicPr/>
          <p:nvPr/>
        </p:nvPicPr>
        <p:blipFill>
          <a:blip r:embed="rId3"/>
          <a:stretch/>
        </p:blipFill>
        <p:spPr>
          <a:xfrm>
            <a:off x="0" y="0"/>
            <a:ext cx="12191760" cy="6857640"/>
          </a:xfrm>
          <a:prstGeom prst="rect">
            <a:avLst/>
          </a:prstGeom>
          <a:ln w="0">
            <a:noFill/>
          </a:ln>
        </p:spPr>
      </p:pic>
      <p:sp>
        <p:nvSpPr>
          <p:cNvPr id="132" name="PlaceHolder 1"/>
          <p:cNvSpPr>
            <a:spLocks noGrp="1"/>
          </p:cNvSpPr>
          <p:nvPr>
            <p:ph type="title"/>
          </p:nvPr>
        </p:nvSpPr>
        <p:spPr>
          <a:xfrm>
            <a:off x="913680" y="618480"/>
            <a:ext cx="10364040" cy="1595880"/>
          </a:xfrm>
          <a:prstGeom prst="rect">
            <a:avLst/>
          </a:prstGeom>
          <a:noFill/>
          <a:ln w="0">
            <a:noFill/>
          </a:ln>
        </p:spPr>
        <p:txBody>
          <a:bodyPr anchor="ctr">
            <a:noAutofit/>
          </a:bodyPr>
          <a:p>
            <a:pPr algn="ctr">
              <a:lnSpc>
                <a:spcPct val="90000"/>
              </a:lnSpc>
              <a:buNone/>
            </a:pPr>
            <a:r>
              <a:rPr b="0" lang="en-US" sz="3600" spc="-1" strike="noStrike" cap="all">
                <a:solidFill>
                  <a:srgbClr val="000000"/>
                </a:solidFill>
                <a:latin typeface="Times New Roman"/>
              </a:rPr>
              <a:t>Click to edit Master title style</a:t>
            </a:r>
            <a:endParaRPr b="0" lang="en-US" sz="3600" spc="-1" strike="noStrike">
              <a:solidFill>
                <a:srgbClr val="000000"/>
              </a:solidFill>
              <a:latin typeface="Times New Roman"/>
            </a:endParaRPr>
          </a:p>
        </p:txBody>
      </p:sp>
      <p:sp>
        <p:nvSpPr>
          <p:cNvPr id="133" name="PlaceHolder 2"/>
          <p:cNvSpPr>
            <a:spLocks noGrp="1"/>
          </p:cNvSpPr>
          <p:nvPr>
            <p:ph type="body"/>
          </p:nvPr>
        </p:nvSpPr>
        <p:spPr>
          <a:xfrm>
            <a:off x="1146240" y="2370960"/>
            <a:ext cx="4872960" cy="679680"/>
          </a:xfrm>
          <a:prstGeom prst="rect">
            <a:avLst/>
          </a:prstGeom>
          <a:noFill/>
          <a:ln w="0">
            <a:noFill/>
          </a:ln>
        </p:spPr>
        <p:txBody>
          <a:bodyPr anchor="b">
            <a:noAutofit/>
          </a:bodyPr>
          <a:p>
            <a:pPr>
              <a:lnSpc>
                <a:spcPct val="85000"/>
              </a:lnSpc>
              <a:spcBef>
                <a:spcPts val="1001"/>
              </a:spcBef>
              <a:buNone/>
              <a:tabLst>
                <a:tab algn="l" pos="0"/>
              </a:tabLst>
            </a:pPr>
            <a:r>
              <a:rPr b="0" lang="en-US" sz="2600" spc="-1" strike="noStrike" cap="all">
                <a:solidFill>
                  <a:srgbClr val="000000"/>
                </a:solidFill>
                <a:latin typeface="Times New Roman"/>
              </a:rPr>
              <a:t>Click to edit Master text styles</a:t>
            </a:r>
            <a:endParaRPr b="0" lang="en-US" sz="2600" spc="-1" strike="noStrike" cap="all">
              <a:solidFill>
                <a:srgbClr val="000000"/>
              </a:solidFill>
              <a:latin typeface="Times New Roman"/>
            </a:endParaRPr>
          </a:p>
        </p:txBody>
      </p:sp>
      <p:sp>
        <p:nvSpPr>
          <p:cNvPr id="134" name="PlaceHolder 3"/>
          <p:cNvSpPr>
            <a:spLocks noGrp="1"/>
          </p:cNvSpPr>
          <p:nvPr>
            <p:ph type="body"/>
          </p:nvPr>
        </p:nvSpPr>
        <p:spPr>
          <a:xfrm>
            <a:off x="913680" y="3051000"/>
            <a:ext cx="5105520" cy="2739960"/>
          </a:xfrm>
          <a:prstGeom prst="rect">
            <a:avLst/>
          </a:prstGeom>
          <a:noFill/>
          <a:ln w="0">
            <a:noFill/>
          </a:ln>
        </p:spPr>
        <p:txBody>
          <a:bodyPr anchor="t">
            <a:noAutofit/>
          </a:bodyPr>
          <a:p>
            <a:pPr marL="228600" indent="-228600">
              <a:lnSpc>
                <a:spcPct val="120000"/>
              </a:lnSpc>
              <a:spcBef>
                <a:spcPts val="1001"/>
              </a:spcBef>
              <a:buClr>
                <a:srgbClr val="000000"/>
              </a:buClr>
              <a:buFont typeface="Arial"/>
              <a:buChar char="•"/>
            </a:pPr>
            <a:r>
              <a:rPr b="0" lang="en-US" sz="2000" spc="-1" strike="noStrike" cap="all">
                <a:solidFill>
                  <a:srgbClr val="000000"/>
                </a:solidFill>
                <a:latin typeface="Times New Roman"/>
              </a:rPr>
              <a:t>Click to edit Master text styles</a:t>
            </a:r>
            <a:endParaRPr b="0" lang="en-US" sz="2000" spc="-1" strike="noStrike" cap="all">
              <a:solidFill>
                <a:srgbClr val="000000"/>
              </a:solidFill>
              <a:latin typeface="Times New Roman"/>
            </a:endParaRPr>
          </a:p>
          <a:p>
            <a:pPr lvl="1" marL="685800" indent="-228600">
              <a:lnSpc>
                <a:spcPct val="120000"/>
              </a:lnSpc>
              <a:spcBef>
                <a:spcPts val="499"/>
              </a:spcBef>
              <a:buClr>
                <a:srgbClr val="000000"/>
              </a:buClr>
              <a:buFont typeface="Arial"/>
              <a:buChar char="•"/>
            </a:pPr>
            <a:r>
              <a:rPr b="0" lang="en-US" sz="1800" spc="-1" strike="noStrike" cap="all">
                <a:solidFill>
                  <a:srgbClr val="000000"/>
                </a:solidFill>
                <a:latin typeface="Times New Roman"/>
              </a:rPr>
              <a:t>Second level</a:t>
            </a:r>
            <a:endParaRPr b="0" lang="en-US" sz="1800" spc="-1" strike="noStrike" cap="all">
              <a:solidFill>
                <a:srgbClr val="000000"/>
              </a:solidFill>
              <a:latin typeface="Times New Roman"/>
            </a:endParaRPr>
          </a:p>
          <a:p>
            <a:pPr lvl="2" marL="1143000" indent="-228600">
              <a:lnSpc>
                <a:spcPct val="120000"/>
              </a:lnSpc>
              <a:spcBef>
                <a:spcPts val="499"/>
              </a:spcBef>
              <a:buClr>
                <a:srgbClr val="000000"/>
              </a:buClr>
              <a:buFont typeface="Arial"/>
              <a:buChar char="•"/>
            </a:pPr>
            <a:r>
              <a:rPr b="0" lang="en-US" sz="1600" spc="-1" strike="noStrike" cap="all">
                <a:solidFill>
                  <a:srgbClr val="000000"/>
                </a:solidFill>
                <a:latin typeface="Times New Roman"/>
              </a:rPr>
              <a:t>Third level</a:t>
            </a:r>
            <a:endParaRPr b="0" lang="en-US" sz="1600" spc="-1" strike="noStrike" cap="all">
              <a:solidFill>
                <a:srgbClr val="000000"/>
              </a:solidFill>
              <a:latin typeface="Times New Roman"/>
            </a:endParaRPr>
          </a:p>
          <a:p>
            <a:pPr lvl="3" marL="1600200" indent="-228600">
              <a:lnSpc>
                <a:spcPct val="120000"/>
              </a:lnSpc>
              <a:spcBef>
                <a:spcPts val="499"/>
              </a:spcBef>
              <a:buClr>
                <a:srgbClr val="000000"/>
              </a:buClr>
              <a:buFont typeface="Arial"/>
              <a:buChar char="•"/>
            </a:pPr>
            <a:r>
              <a:rPr b="0" lang="en-US" sz="1400" spc="-1" strike="noStrike" cap="all">
                <a:solidFill>
                  <a:srgbClr val="000000"/>
                </a:solidFill>
                <a:latin typeface="Times New Roman"/>
              </a:rPr>
              <a:t>Fourth level</a:t>
            </a:r>
            <a:endParaRPr b="0" lang="en-US" sz="1400" spc="-1" strike="noStrike" cap="all">
              <a:solidFill>
                <a:srgbClr val="000000"/>
              </a:solidFill>
              <a:latin typeface="Times New Roman"/>
            </a:endParaRPr>
          </a:p>
          <a:p>
            <a:pPr lvl="4" marL="2057400" indent="-228600">
              <a:lnSpc>
                <a:spcPct val="120000"/>
              </a:lnSpc>
              <a:spcBef>
                <a:spcPts val="499"/>
              </a:spcBef>
              <a:buClr>
                <a:srgbClr val="000000"/>
              </a:buClr>
              <a:buFont typeface="Arial"/>
              <a:buChar char="•"/>
            </a:pPr>
            <a:r>
              <a:rPr b="0" lang="en-US" sz="1400" spc="-1" strike="noStrike" cap="all">
                <a:solidFill>
                  <a:srgbClr val="000000"/>
                </a:solidFill>
                <a:latin typeface="Times New Roman"/>
              </a:rPr>
              <a:t>Fifth level</a:t>
            </a:r>
            <a:endParaRPr b="0" lang="en-US" sz="1400" spc="-1" strike="noStrike" cap="all">
              <a:solidFill>
                <a:srgbClr val="000000"/>
              </a:solidFill>
              <a:latin typeface="Times New Roman"/>
            </a:endParaRPr>
          </a:p>
        </p:txBody>
      </p:sp>
      <p:sp>
        <p:nvSpPr>
          <p:cNvPr id="135" name="PlaceHolder 4"/>
          <p:cNvSpPr>
            <a:spLocks noGrp="1"/>
          </p:cNvSpPr>
          <p:nvPr>
            <p:ph type="body"/>
          </p:nvPr>
        </p:nvSpPr>
        <p:spPr>
          <a:xfrm>
            <a:off x="6396480" y="2370960"/>
            <a:ext cx="4881600" cy="679680"/>
          </a:xfrm>
          <a:prstGeom prst="rect">
            <a:avLst/>
          </a:prstGeom>
          <a:noFill/>
          <a:ln w="0">
            <a:noFill/>
          </a:ln>
        </p:spPr>
        <p:txBody>
          <a:bodyPr anchor="b">
            <a:noAutofit/>
          </a:bodyPr>
          <a:p>
            <a:pPr>
              <a:lnSpc>
                <a:spcPct val="85000"/>
              </a:lnSpc>
              <a:spcBef>
                <a:spcPts val="1001"/>
              </a:spcBef>
              <a:buNone/>
              <a:tabLst>
                <a:tab algn="l" pos="0"/>
              </a:tabLst>
            </a:pPr>
            <a:r>
              <a:rPr b="0" lang="en-US" sz="2600" spc="-1" strike="noStrike" cap="all">
                <a:solidFill>
                  <a:srgbClr val="000000"/>
                </a:solidFill>
                <a:latin typeface="Times New Roman"/>
              </a:rPr>
              <a:t>Click to edit Master text styles</a:t>
            </a:r>
            <a:endParaRPr b="0" lang="en-US" sz="2600" spc="-1" strike="noStrike" cap="all">
              <a:solidFill>
                <a:srgbClr val="000000"/>
              </a:solidFill>
              <a:latin typeface="Times New Roman"/>
            </a:endParaRPr>
          </a:p>
        </p:txBody>
      </p:sp>
      <p:sp>
        <p:nvSpPr>
          <p:cNvPr id="136" name="PlaceHolder 5"/>
          <p:cNvSpPr>
            <a:spLocks noGrp="1"/>
          </p:cNvSpPr>
          <p:nvPr>
            <p:ph type="body"/>
          </p:nvPr>
        </p:nvSpPr>
        <p:spPr>
          <a:xfrm>
            <a:off x="6172200" y="3051000"/>
            <a:ext cx="5105160" cy="2739960"/>
          </a:xfrm>
          <a:prstGeom prst="rect">
            <a:avLst/>
          </a:prstGeom>
          <a:noFill/>
          <a:ln w="0">
            <a:noFill/>
          </a:ln>
        </p:spPr>
        <p:txBody>
          <a:bodyPr anchor="t">
            <a:noAutofit/>
          </a:bodyPr>
          <a:p>
            <a:pPr marL="228600" indent="-228600">
              <a:lnSpc>
                <a:spcPct val="120000"/>
              </a:lnSpc>
              <a:spcBef>
                <a:spcPts val="1001"/>
              </a:spcBef>
              <a:buClr>
                <a:srgbClr val="000000"/>
              </a:buClr>
              <a:buFont typeface="Arial"/>
              <a:buChar char="•"/>
            </a:pPr>
            <a:r>
              <a:rPr b="0" lang="en-US" sz="2000" spc="-1" strike="noStrike" cap="all">
                <a:solidFill>
                  <a:srgbClr val="000000"/>
                </a:solidFill>
                <a:latin typeface="Times New Roman"/>
              </a:rPr>
              <a:t>Click to edit Master text styles</a:t>
            </a:r>
            <a:endParaRPr b="0" lang="en-US" sz="2000" spc="-1" strike="noStrike" cap="all">
              <a:solidFill>
                <a:srgbClr val="000000"/>
              </a:solidFill>
              <a:latin typeface="Times New Roman"/>
            </a:endParaRPr>
          </a:p>
          <a:p>
            <a:pPr lvl="1" marL="685800" indent="-228600">
              <a:lnSpc>
                <a:spcPct val="120000"/>
              </a:lnSpc>
              <a:spcBef>
                <a:spcPts val="499"/>
              </a:spcBef>
              <a:buClr>
                <a:srgbClr val="000000"/>
              </a:buClr>
              <a:buFont typeface="Arial"/>
              <a:buChar char="•"/>
            </a:pPr>
            <a:r>
              <a:rPr b="0" lang="en-US" sz="1800" spc="-1" strike="noStrike" cap="all">
                <a:solidFill>
                  <a:srgbClr val="000000"/>
                </a:solidFill>
                <a:latin typeface="Times New Roman"/>
              </a:rPr>
              <a:t>Second level</a:t>
            </a:r>
            <a:endParaRPr b="0" lang="en-US" sz="1800" spc="-1" strike="noStrike" cap="all">
              <a:solidFill>
                <a:srgbClr val="000000"/>
              </a:solidFill>
              <a:latin typeface="Times New Roman"/>
            </a:endParaRPr>
          </a:p>
          <a:p>
            <a:pPr lvl="2" marL="1143000" indent="-228600">
              <a:lnSpc>
                <a:spcPct val="120000"/>
              </a:lnSpc>
              <a:spcBef>
                <a:spcPts val="499"/>
              </a:spcBef>
              <a:buClr>
                <a:srgbClr val="000000"/>
              </a:buClr>
              <a:buFont typeface="Arial"/>
              <a:buChar char="•"/>
            </a:pPr>
            <a:r>
              <a:rPr b="0" lang="en-US" sz="1600" spc="-1" strike="noStrike" cap="all">
                <a:solidFill>
                  <a:srgbClr val="000000"/>
                </a:solidFill>
                <a:latin typeface="Times New Roman"/>
              </a:rPr>
              <a:t>Third level</a:t>
            </a:r>
            <a:endParaRPr b="0" lang="en-US" sz="1600" spc="-1" strike="noStrike" cap="all">
              <a:solidFill>
                <a:srgbClr val="000000"/>
              </a:solidFill>
              <a:latin typeface="Times New Roman"/>
            </a:endParaRPr>
          </a:p>
          <a:p>
            <a:pPr lvl="3" marL="1600200" indent="-228600">
              <a:lnSpc>
                <a:spcPct val="120000"/>
              </a:lnSpc>
              <a:spcBef>
                <a:spcPts val="499"/>
              </a:spcBef>
              <a:buClr>
                <a:srgbClr val="000000"/>
              </a:buClr>
              <a:buFont typeface="Arial"/>
              <a:buChar char="•"/>
            </a:pPr>
            <a:r>
              <a:rPr b="0" lang="en-US" sz="1400" spc="-1" strike="noStrike" cap="all">
                <a:solidFill>
                  <a:srgbClr val="000000"/>
                </a:solidFill>
                <a:latin typeface="Times New Roman"/>
              </a:rPr>
              <a:t>Fourth level</a:t>
            </a:r>
            <a:endParaRPr b="0" lang="en-US" sz="1400" spc="-1" strike="noStrike" cap="all">
              <a:solidFill>
                <a:srgbClr val="000000"/>
              </a:solidFill>
              <a:latin typeface="Times New Roman"/>
            </a:endParaRPr>
          </a:p>
          <a:p>
            <a:pPr lvl="4" marL="2057400" indent="-228600">
              <a:lnSpc>
                <a:spcPct val="120000"/>
              </a:lnSpc>
              <a:spcBef>
                <a:spcPts val="499"/>
              </a:spcBef>
              <a:buClr>
                <a:srgbClr val="000000"/>
              </a:buClr>
              <a:buFont typeface="Arial"/>
              <a:buChar char="•"/>
            </a:pPr>
            <a:r>
              <a:rPr b="0" lang="en-US" sz="1400" spc="-1" strike="noStrike" cap="all">
                <a:solidFill>
                  <a:srgbClr val="000000"/>
                </a:solidFill>
                <a:latin typeface="Times New Roman"/>
              </a:rPr>
              <a:t>Fifth level</a:t>
            </a:r>
            <a:endParaRPr b="0" lang="en-US" sz="1400" spc="-1" strike="noStrike" cap="all">
              <a:solidFill>
                <a:srgbClr val="000000"/>
              </a:solidFill>
              <a:latin typeface="Times New Roman"/>
            </a:endParaRPr>
          </a:p>
        </p:txBody>
      </p:sp>
      <p:sp>
        <p:nvSpPr>
          <p:cNvPr id="137" name="PlaceHolder 6"/>
          <p:cNvSpPr>
            <a:spLocks noGrp="1"/>
          </p:cNvSpPr>
          <p:nvPr>
            <p:ph type="dt" idx="10"/>
          </p:nvPr>
        </p:nvSpPr>
        <p:spPr>
          <a:xfrm>
            <a:off x="7678800" y="5883120"/>
            <a:ext cx="2742840" cy="364680"/>
          </a:xfrm>
          <a:prstGeom prst="rect">
            <a:avLst/>
          </a:prstGeom>
          <a:noFill/>
          <a:ln w="0">
            <a:noFill/>
          </a:ln>
        </p:spPr>
        <p:txBody>
          <a:bodyPr anchor="ctr">
            <a:noAutofit/>
          </a:bodyPr>
          <a:lstStyle>
            <a:lvl1pPr algn="r">
              <a:lnSpc>
                <a:spcPct val="100000"/>
              </a:lnSpc>
              <a:buNone/>
              <a:defRPr b="0" lang="vi-VN" sz="1000" spc="-1" strike="noStrike">
                <a:solidFill>
                  <a:srgbClr val="000000"/>
                </a:solidFill>
                <a:latin typeface="Times New Roman"/>
              </a:defRPr>
            </a:lvl1pPr>
          </a:lstStyle>
          <a:p>
            <a:pPr algn="r">
              <a:lnSpc>
                <a:spcPct val="100000"/>
              </a:lnSpc>
              <a:buNone/>
            </a:pPr>
            <a:r>
              <a:rPr b="0" lang="vi-VN" sz="1000" spc="-1" strike="noStrike">
                <a:solidFill>
                  <a:srgbClr val="000000"/>
                </a:solidFill>
                <a:latin typeface="Times New Roman"/>
              </a:rPr>
              <a:t>&lt;date/time&gt;</a:t>
            </a:r>
            <a:endParaRPr b="0" lang="en-US" sz="1000" spc="-1" strike="noStrike">
              <a:latin typeface="Times New Roman"/>
            </a:endParaRPr>
          </a:p>
        </p:txBody>
      </p:sp>
      <p:sp>
        <p:nvSpPr>
          <p:cNvPr id="138" name="PlaceHolder 7"/>
          <p:cNvSpPr>
            <a:spLocks noGrp="1"/>
          </p:cNvSpPr>
          <p:nvPr>
            <p:ph type="ftr" idx="11"/>
          </p:nvPr>
        </p:nvSpPr>
        <p:spPr>
          <a:xfrm>
            <a:off x="913680" y="5883120"/>
            <a:ext cx="6672600" cy="364680"/>
          </a:xfrm>
          <a:prstGeom prst="rect">
            <a:avLst/>
          </a:prstGeom>
          <a:noFill/>
          <a:ln w="0">
            <a:noFill/>
          </a:ln>
        </p:spPr>
        <p:txBody>
          <a:bodyPr anchor="ctr">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139" name="PlaceHolder 8"/>
          <p:cNvSpPr>
            <a:spLocks noGrp="1"/>
          </p:cNvSpPr>
          <p:nvPr>
            <p:ph type="sldNum" idx="12"/>
          </p:nvPr>
        </p:nvSpPr>
        <p:spPr>
          <a:xfrm>
            <a:off x="10514160" y="5883120"/>
            <a:ext cx="763920" cy="364680"/>
          </a:xfrm>
          <a:prstGeom prst="rect">
            <a:avLst/>
          </a:prstGeom>
          <a:noFill/>
          <a:ln w="0">
            <a:noFill/>
          </a:ln>
        </p:spPr>
        <p:txBody>
          <a:bodyPr anchor="ctr">
            <a:noAutofit/>
          </a:bodyPr>
          <a:lstStyle>
            <a:lvl1pPr algn="r">
              <a:lnSpc>
                <a:spcPct val="100000"/>
              </a:lnSpc>
              <a:buNone/>
              <a:defRPr b="0" lang="vi-VN" sz="1000" spc="-1" strike="noStrike">
                <a:solidFill>
                  <a:srgbClr val="000000"/>
                </a:solidFill>
                <a:latin typeface="Times New Roman"/>
              </a:defRPr>
            </a:lvl1pPr>
          </a:lstStyle>
          <a:p>
            <a:pPr algn="r">
              <a:lnSpc>
                <a:spcPct val="100000"/>
              </a:lnSpc>
              <a:buNone/>
            </a:pPr>
            <a:fld id="{A0560D08-A5AC-4145-82AB-3F698CB265F3}" type="slidenum">
              <a:rPr b="0" lang="vi-VN" sz="1000" spc="-1" strike="noStrike">
                <a:solidFill>
                  <a:srgbClr val="000000"/>
                </a:solidFill>
                <a:latin typeface="Times New Roman"/>
              </a:rPr>
              <a:t>&lt;number&gt;</a:t>
            </a:fld>
            <a:endParaRPr b="0" lang="en-U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ffffff"/>
            </a:gs>
            <a:gs pos="100000">
              <a:srgbClr val="b9b9b9"/>
            </a:gs>
          </a:gsLst>
          <a:lin ang="5400000"/>
        </a:gradFill>
      </p:bgPr>
    </p:bg>
    <p:spTree>
      <p:nvGrpSpPr>
        <p:cNvPr id="1" name=""/>
        <p:cNvGrpSpPr/>
        <p:nvPr/>
      </p:nvGrpSpPr>
      <p:grpSpPr>
        <a:xfrm>
          <a:off x="0" y="0"/>
          <a:ext cx="0" cy="0"/>
          <a:chOff x="0" y="0"/>
          <a:chExt cx="0" cy="0"/>
        </a:xfrm>
      </p:grpSpPr>
      <p:pic>
        <p:nvPicPr>
          <p:cNvPr id="176" name="Picture 2" descr="\\DROBO-FS\QuickDrops\JB\PPTX NG\Droplets\LightingOverlay.png"/>
          <p:cNvPicPr/>
          <p:nvPr/>
        </p:nvPicPr>
        <p:blipFill>
          <a:blip r:embed="rId2"/>
          <a:stretch/>
        </p:blipFill>
        <p:spPr>
          <a:xfrm>
            <a:off x="0" y="0"/>
            <a:ext cx="12191760" cy="6857640"/>
          </a:xfrm>
          <a:prstGeom prst="rect">
            <a:avLst/>
          </a:prstGeom>
          <a:ln w="0">
            <a:noFill/>
          </a:ln>
        </p:spPr>
      </p:pic>
      <p:pic>
        <p:nvPicPr>
          <p:cNvPr id="177" name="Picture 6" descr="Droplets-HD-Content-R1d.png"/>
          <p:cNvPicPr/>
          <p:nvPr/>
        </p:nvPicPr>
        <p:blipFill>
          <a:blip r:embed="rId3"/>
          <a:stretch/>
        </p:blipFill>
        <p:spPr>
          <a:xfrm>
            <a:off x="0" y="0"/>
            <a:ext cx="12191760" cy="6857640"/>
          </a:xfrm>
          <a:prstGeom prst="rect">
            <a:avLst/>
          </a:prstGeom>
          <a:ln w="0">
            <a:noFill/>
          </a:ln>
        </p:spPr>
      </p:pic>
      <p:sp>
        <p:nvSpPr>
          <p:cNvPr id="178" name="PlaceHolder 1"/>
          <p:cNvSpPr>
            <a:spLocks noGrp="1"/>
          </p:cNvSpPr>
          <p:nvPr>
            <p:ph type="dt" idx="13"/>
          </p:nvPr>
        </p:nvSpPr>
        <p:spPr>
          <a:xfrm>
            <a:off x="7678800" y="5883120"/>
            <a:ext cx="2742840" cy="364680"/>
          </a:xfrm>
          <a:prstGeom prst="rect">
            <a:avLst/>
          </a:prstGeom>
          <a:noFill/>
          <a:ln w="0">
            <a:noFill/>
          </a:ln>
        </p:spPr>
        <p:txBody>
          <a:bodyPr anchor="ctr">
            <a:noAutofit/>
          </a:bodyPr>
          <a:lstStyle>
            <a:lvl1pPr algn="r">
              <a:lnSpc>
                <a:spcPct val="100000"/>
              </a:lnSpc>
              <a:buNone/>
              <a:defRPr b="0" lang="vi-VN" sz="1000" spc="-1" strike="noStrike">
                <a:solidFill>
                  <a:srgbClr val="000000"/>
                </a:solidFill>
                <a:latin typeface="Times New Roman"/>
              </a:defRPr>
            </a:lvl1pPr>
          </a:lstStyle>
          <a:p>
            <a:pPr algn="r">
              <a:lnSpc>
                <a:spcPct val="100000"/>
              </a:lnSpc>
              <a:buNone/>
            </a:pPr>
            <a:r>
              <a:rPr b="0" lang="vi-VN" sz="1000" spc="-1" strike="noStrike">
                <a:solidFill>
                  <a:srgbClr val="000000"/>
                </a:solidFill>
                <a:latin typeface="Times New Roman"/>
              </a:rPr>
              <a:t>&lt;date/time&gt;</a:t>
            </a:r>
            <a:endParaRPr b="0" lang="en-US" sz="1000" spc="-1" strike="noStrike">
              <a:latin typeface="Times New Roman"/>
            </a:endParaRPr>
          </a:p>
        </p:txBody>
      </p:sp>
      <p:sp>
        <p:nvSpPr>
          <p:cNvPr id="179" name="PlaceHolder 2"/>
          <p:cNvSpPr>
            <a:spLocks noGrp="1"/>
          </p:cNvSpPr>
          <p:nvPr>
            <p:ph type="ftr" idx="14"/>
          </p:nvPr>
        </p:nvSpPr>
        <p:spPr>
          <a:xfrm>
            <a:off x="913680" y="5883120"/>
            <a:ext cx="6672600" cy="364680"/>
          </a:xfrm>
          <a:prstGeom prst="rect">
            <a:avLst/>
          </a:prstGeom>
          <a:noFill/>
          <a:ln w="0">
            <a:noFill/>
          </a:ln>
        </p:spPr>
        <p:txBody>
          <a:bodyPr anchor="ctr">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180" name="PlaceHolder 3"/>
          <p:cNvSpPr>
            <a:spLocks noGrp="1"/>
          </p:cNvSpPr>
          <p:nvPr>
            <p:ph type="sldNum" idx="15"/>
          </p:nvPr>
        </p:nvSpPr>
        <p:spPr>
          <a:xfrm>
            <a:off x="10514160" y="5883120"/>
            <a:ext cx="763920" cy="364680"/>
          </a:xfrm>
          <a:prstGeom prst="rect">
            <a:avLst/>
          </a:prstGeom>
          <a:noFill/>
          <a:ln w="0">
            <a:noFill/>
          </a:ln>
        </p:spPr>
        <p:txBody>
          <a:bodyPr anchor="ctr">
            <a:noAutofit/>
          </a:bodyPr>
          <a:lstStyle>
            <a:lvl1pPr algn="r">
              <a:lnSpc>
                <a:spcPct val="100000"/>
              </a:lnSpc>
              <a:buNone/>
              <a:defRPr b="0" lang="vi-VN" sz="1000" spc="-1" strike="noStrike">
                <a:solidFill>
                  <a:srgbClr val="000000"/>
                </a:solidFill>
                <a:latin typeface="Times New Roman"/>
              </a:defRPr>
            </a:lvl1pPr>
          </a:lstStyle>
          <a:p>
            <a:pPr algn="r">
              <a:lnSpc>
                <a:spcPct val="100000"/>
              </a:lnSpc>
              <a:buNone/>
            </a:pPr>
            <a:fld id="{6B317BF6-E0AE-42FD-9573-76B290BF935B}" type="slidenum">
              <a:rPr b="0" lang="vi-VN" sz="1000" spc="-1" strike="noStrike">
                <a:solidFill>
                  <a:srgbClr val="000000"/>
                </a:solidFill>
                <a:latin typeface="Times New Roman"/>
              </a:rPr>
              <a:t>&lt;number&gt;</a:t>
            </a:fld>
            <a:endParaRPr b="0" lang="en-US" sz="1000" spc="-1" strike="noStrike">
              <a:latin typeface="Times New Roman"/>
            </a:endParaRPr>
          </a:p>
        </p:txBody>
      </p:sp>
      <p:sp>
        <p:nvSpPr>
          <p:cNvPr id="181"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Times New Roman"/>
              </a:rPr>
              <a:t>Click to edit the title text format</a:t>
            </a:r>
            <a:endParaRPr b="0" lang="en-US" sz="1800" spc="-1" strike="noStrike">
              <a:solidFill>
                <a:srgbClr val="000000"/>
              </a:solidFill>
              <a:latin typeface="Times New Roman"/>
            </a:endParaRPr>
          </a:p>
        </p:txBody>
      </p:sp>
      <p:sp>
        <p:nvSpPr>
          <p:cNvPr id="182"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120000"/>
              </a:lnSpc>
              <a:spcBef>
                <a:spcPts val="1417"/>
              </a:spcBef>
              <a:buClr>
                <a:srgbClr val="000000"/>
              </a:buClr>
              <a:buSzPct val="45000"/>
              <a:buFont typeface="Wingdings" charset="2"/>
              <a:buChar char=""/>
            </a:pPr>
            <a:r>
              <a:rPr b="0" lang="en-US" sz="2000" spc="-1" strike="noStrike" cap="all">
                <a:solidFill>
                  <a:srgbClr val="000000"/>
                </a:solidFill>
                <a:latin typeface="Times New Roman"/>
              </a:rPr>
              <a:t>Click to edit the outline text format</a:t>
            </a:r>
            <a:endParaRPr b="0" lang="en-US" sz="2000" spc="-1" strike="noStrike" cap="all">
              <a:solidFill>
                <a:srgbClr val="000000"/>
              </a:solidFill>
              <a:latin typeface="Times New Roman"/>
            </a:endParaRPr>
          </a:p>
          <a:p>
            <a:pPr lvl="1" marL="864000" indent="-324000">
              <a:lnSpc>
                <a:spcPct val="120000"/>
              </a:lnSpc>
              <a:spcBef>
                <a:spcPts val="1134"/>
              </a:spcBef>
              <a:buClr>
                <a:srgbClr val="000000"/>
              </a:buClr>
              <a:buSzPct val="75000"/>
              <a:buFont typeface="Symbol" charset="2"/>
              <a:buChar char=""/>
            </a:pPr>
            <a:r>
              <a:rPr b="0" lang="en-US" sz="1600" spc="-1" strike="noStrike" cap="all">
                <a:solidFill>
                  <a:srgbClr val="000000"/>
                </a:solidFill>
                <a:latin typeface="Times New Roman"/>
              </a:rPr>
              <a:t>Second Outline Level</a:t>
            </a:r>
            <a:endParaRPr b="0" lang="en-US" sz="1600" spc="-1" strike="noStrike" cap="all">
              <a:solidFill>
                <a:srgbClr val="000000"/>
              </a:solidFill>
              <a:latin typeface="Times New Roman"/>
            </a:endParaRPr>
          </a:p>
          <a:p>
            <a:pPr lvl="2" marL="1296000" indent="-288000">
              <a:lnSpc>
                <a:spcPct val="120000"/>
              </a:lnSpc>
              <a:spcBef>
                <a:spcPts val="850"/>
              </a:spcBef>
              <a:buClr>
                <a:srgbClr val="000000"/>
              </a:buClr>
              <a:buSzPct val="45000"/>
              <a:buFont typeface="Wingdings" charset="2"/>
              <a:buChar char=""/>
            </a:pPr>
            <a:r>
              <a:rPr b="0" lang="en-US" sz="1400" spc="-1" strike="noStrike" cap="all">
                <a:solidFill>
                  <a:srgbClr val="000000"/>
                </a:solidFill>
                <a:latin typeface="Times New Roman"/>
              </a:rPr>
              <a:t>Third Outline Level</a:t>
            </a:r>
            <a:endParaRPr b="0" lang="en-US" sz="1400" spc="-1" strike="noStrike" cap="all">
              <a:solidFill>
                <a:srgbClr val="000000"/>
              </a:solidFill>
              <a:latin typeface="Times New Roman"/>
            </a:endParaRPr>
          </a:p>
          <a:p>
            <a:pPr lvl="3" marL="1728000" indent="-216000">
              <a:lnSpc>
                <a:spcPct val="120000"/>
              </a:lnSpc>
              <a:spcBef>
                <a:spcPts val="567"/>
              </a:spcBef>
              <a:buClr>
                <a:srgbClr val="000000"/>
              </a:buClr>
              <a:buSzPct val="75000"/>
              <a:buFont typeface="Symbol" charset="2"/>
              <a:buChar char=""/>
            </a:pPr>
            <a:r>
              <a:rPr b="0" lang="en-US" sz="1400" spc="-1" strike="noStrike" cap="all">
                <a:solidFill>
                  <a:srgbClr val="000000"/>
                </a:solidFill>
                <a:latin typeface="Times New Roman"/>
              </a:rPr>
              <a:t>Fourth Outline Level</a:t>
            </a:r>
            <a:endParaRPr b="0" lang="en-US" sz="1400" spc="-1" strike="noStrike" cap="all">
              <a:solidFill>
                <a:srgbClr val="000000"/>
              </a:solidFill>
              <a:latin typeface="Times New Roman"/>
            </a:endParaRPr>
          </a:p>
          <a:p>
            <a:pPr lvl="4" marL="2160000" indent="-216000">
              <a:lnSpc>
                <a:spcPct val="120000"/>
              </a:lnSpc>
              <a:spcBef>
                <a:spcPts val="283"/>
              </a:spcBef>
              <a:buClr>
                <a:srgbClr val="000000"/>
              </a:buClr>
              <a:buSzPct val="45000"/>
              <a:buFont typeface="Wingdings" charset="2"/>
              <a:buChar char=""/>
            </a:pPr>
            <a:r>
              <a:rPr b="0" lang="en-US" sz="2000" spc="-1" strike="noStrike" cap="all">
                <a:solidFill>
                  <a:srgbClr val="000000"/>
                </a:solidFill>
                <a:latin typeface="Times New Roman"/>
              </a:rPr>
              <a:t>Fifth Outline Level</a:t>
            </a:r>
            <a:endParaRPr b="0" lang="en-US" sz="2000" spc="-1" strike="noStrike" cap="all">
              <a:solidFill>
                <a:srgbClr val="000000"/>
              </a:solidFill>
              <a:latin typeface="Times New Roman"/>
            </a:endParaRPr>
          </a:p>
          <a:p>
            <a:pPr lvl="5" marL="2592000" indent="-216000">
              <a:lnSpc>
                <a:spcPct val="120000"/>
              </a:lnSpc>
              <a:spcBef>
                <a:spcPts val="283"/>
              </a:spcBef>
              <a:buClr>
                <a:srgbClr val="000000"/>
              </a:buClr>
              <a:buSzPct val="45000"/>
              <a:buFont typeface="Wingdings" charset="2"/>
              <a:buChar char=""/>
            </a:pPr>
            <a:r>
              <a:rPr b="0" lang="en-US" sz="2000" spc="-1" strike="noStrike" cap="all">
                <a:solidFill>
                  <a:srgbClr val="000000"/>
                </a:solidFill>
                <a:latin typeface="Times New Roman"/>
              </a:rPr>
              <a:t>Sixth Outline Level</a:t>
            </a:r>
            <a:endParaRPr b="0" lang="en-US" sz="2000" spc="-1" strike="noStrike" cap="all">
              <a:solidFill>
                <a:srgbClr val="000000"/>
              </a:solidFill>
              <a:latin typeface="Times New Roman"/>
            </a:endParaRPr>
          </a:p>
          <a:p>
            <a:pPr lvl="6" marL="3024000" indent="-216000">
              <a:lnSpc>
                <a:spcPct val="120000"/>
              </a:lnSpc>
              <a:spcBef>
                <a:spcPts val="283"/>
              </a:spcBef>
              <a:buClr>
                <a:srgbClr val="000000"/>
              </a:buClr>
              <a:buSzPct val="45000"/>
              <a:buFont typeface="Wingdings" charset="2"/>
              <a:buChar char=""/>
            </a:pPr>
            <a:r>
              <a:rPr b="0" lang="en-US" sz="2000" spc="-1" strike="noStrike" cap="all">
                <a:solidFill>
                  <a:srgbClr val="000000"/>
                </a:solidFill>
                <a:latin typeface="Times New Roman"/>
              </a:rPr>
              <a:t>Seventh Outline Level</a:t>
            </a:r>
            <a:endParaRPr b="0" lang="en-US" sz="2000" spc="-1" strike="noStrike" cap="all">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28.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28.xml"/>
</Relationships>
</file>

<file path=ppt/slides/_rels/slide17.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28.xml"/>
</Relationships>
</file>

<file path=ppt/slides/_rels/slide18.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37.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49.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slideLayout" Target="../slideLayouts/slideLayout28.xml"/>
</Relationships>
</file>

<file path=ppt/slides/_rels/slide27.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28.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28.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28.xml"/>
</Relationships>
</file>

<file path=ppt/slides/_rels/slide32.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37.xml"/>
</Relationships>
</file>

<file path=ppt/slides/_rels/slide33.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28.xml"/>
</Relationships>
</file>

<file path=ppt/slides/_rels/slide36.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28.xml"/>
</Relationships>
</file>

<file path=ppt/slides/_rels/slide37.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slideLayout" Target="../slideLayouts/slideLayout37.xml"/>
</Relationships>
</file>

<file path=ppt/slides/_rels/slide38.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image" Target="../media/image46.jpeg"/><Relationship Id="rId4" Type="http://schemas.openxmlformats.org/officeDocument/2006/relationships/slideLayout" Target="../slideLayouts/slideLayout28.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28.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PlaceHolder 1"/>
          <p:cNvSpPr>
            <a:spLocks noGrp="1"/>
          </p:cNvSpPr>
          <p:nvPr>
            <p:ph type="title"/>
          </p:nvPr>
        </p:nvSpPr>
        <p:spPr>
          <a:xfrm>
            <a:off x="1751040" y="1300680"/>
            <a:ext cx="8689680" cy="2508840"/>
          </a:xfrm>
          <a:prstGeom prst="rect">
            <a:avLst/>
          </a:prstGeom>
          <a:noFill/>
          <a:ln w="0">
            <a:noFill/>
          </a:ln>
        </p:spPr>
        <p:txBody>
          <a:bodyPr anchor="b">
            <a:noAutofit/>
          </a:bodyPr>
          <a:p>
            <a:pPr algn="ctr">
              <a:lnSpc>
                <a:spcPct val="90000"/>
              </a:lnSpc>
              <a:buNone/>
            </a:pPr>
            <a:r>
              <a:rPr b="0" lang="en-US" sz="4800" spc="-1" strike="noStrike" cap="all">
                <a:solidFill>
                  <a:srgbClr val="000000"/>
                </a:solidFill>
                <a:latin typeface="Times New Roman"/>
                <a:ea typeface="Tahoma"/>
              </a:rPr>
              <a:t>Báo cáo bài tập lớn</a:t>
            </a:r>
            <a:br>
              <a:rPr sz="4800"/>
            </a:br>
            <a:r>
              <a:rPr b="0" lang="en-US" sz="4800" spc="-1" strike="noStrike" cap="all">
                <a:solidFill>
                  <a:srgbClr val="000000"/>
                </a:solidFill>
                <a:latin typeface="Times New Roman"/>
                <a:ea typeface="Tahoma"/>
              </a:rPr>
              <a:t>Môn học: hệ điều hành</a:t>
            </a:r>
            <a:br>
              <a:rPr sz="4800"/>
            </a:br>
            <a:r>
              <a:rPr b="0" lang="en-US" sz="4800" spc="-1" strike="noStrike" cap="all">
                <a:solidFill>
                  <a:srgbClr val="000000"/>
                </a:solidFill>
                <a:latin typeface="Times New Roman"/>
                <a:ea typeface="Tahoma"/>
              </a:rPr>
              <a:t>Đề tài: Hệ điều hành đơn giản</a:t>
            </a:r>
            <a:endParaRPr b="0" lang="en-US" sz="4800" spc="-1" strike="noStrike">
              <a:solidFill>
                <a:srgbClr val="000000"/>
              </a:solidFill>
              <a:latin typeface="Times New Roman"/>
            </a:endParaRPr>
          </a:p>
        </p:txBody>
      </p:sp>
      <p:sp>
        <p:nvSpPr>
          <p:cNvPr id="220" name="PlaceHolder 2"/>
          <p:cNvSpPr>
            <a:spLocks noGrp="1"/>
          </p:cNvSpPr>
          <p:nvPr>
            <p:ph type="subTitle"/>
          </p:nvPr>
        </p:nvSpPr>
        <p:spPr>
          <a:xfrm>
            <a:off x="1751040" y="3886200"/>
            <a:ext cx="8689680" cy="1371240"/>
          </a:xfrm>
          <a:prstGeom prst="rect">
            <a:avLst/>
          </a:prstGeom>
          <a:noFill/>
          <a:ln w="0">
            <a:noFill/>
          </a:ln>
        </p:spPr>
        <p:txBody>
          <a:bodyPr anchor="t">
            <a:normAutofit/>
          </a:bodyPr>
          <a:p>
            <a:pPr algn="ctr">
              <a:lnSpc>
                <a:spcPct val="120000"/>
              </a:lnSpc>
              <a:spcBef>
                <a:spcPts val="1001"/>
              </a:spcBef>
              <a:buNone/>
              <a:tabLst>
                <a:tab algn="l" pos="0"/>
              </a:tabLst>
            </a:pPr>
            <a:r>
              <a:rPr b="0" lang="en-US" sz="2200" spc="-1" strike="noStrike" cap="all">
                <a:solidFill>
                  <a:srgbClr val="000000"/>
                </a:solidFill>
                <a:latin typeface="Times New Roman"/>
              </a:rPr>
              <a:t>GV</a:t>
            </a:r>
            <a:r>
              <a:rPr b="0" lang="en-US" sz="2200" spc="-1" strike="noStrike" cap="all">
                <a:solidFill>
                  <a:srgbClr val="000000"/>
                </a:solidFill>
                <a:latin typeface="Times New Roman"/>
              </a:rPr>
              <a:t>HD: </a:t>
            </a:r>
            <a:r>
              <a:rPr b="0" lang="en-US" sz="2200" spc="-1" strike="noStrike" cap="all">
                <a:solidFill>
                  <a:srgbClr val="000000"/>
                </a:solidFill>
                <a:latin typeface="Times New Roman"/>
              </a:rPr>
              <a:t>NG</a:t>
            </a:r>
            <a:r>
              <a:rPr b="0" lang="en-US" sz="2200" spc="-1" strike="noStrike" cap="all">
                <a:solidFill>
                  <a:srgbClr val="000000"/>
                </a:solidFill>
                <a:latin typeface="Times New Roman"/>
              </a:rPr>
              <a:t>UY</a:t>
            </a:r>
            <a:r>
              <a:rPr b="0" lang="en-US" sz="2200" spc="-1" strike="noStrike" cap="all">
                <a:solidFill>
                  <a:srgbClr val="000000"/>
                </a:solidFill>
                <a:latin typeface="Times New Roman"/>
              </a:rPr>
              <a:t>ỄN </a:t>
            </a:r>
            <a:r>
              <a:rPr b="0" lang="en-US" sz="2200" spc="-1" strike="noStrike" cap="all">
                <a:solidFill>
                  <a:srgbClr val="000000"/>
                </a:solidFill>
                <a:latin typeface="Times New Roman"/>
              </a:rPr>
              <a:t>TH</a:t>
            </a:r>
            <a:r>
              <a:rPr b="0" lang="en-US" sz="2200" spc="-1" strike="noStrike" cap="all">
                <a:solidFill>
                  <a:srgbClr val="000000"/>
                </a:solidFill>
                <a:latin typeface="Times New Roman"/>
              </a:rPr>
              <a:t>AN</a:t>
            </a:r>
            <a:r>
              <a:rPr b="0" lang="en-US" sz="2200" spc="-1" strike="noStrike" cap="all">
                <a:solidFill>
                  <a:srgbClr val="000000"/>
                </a:solidFill>
                <a:latin typeface="Times New Roman"/>
              </a:rPr>
              <a:t>H </a:t>
            </a:r>
            <a:r>
              <a:rPr b="0" lang="en-US" sz="2200" spc="-1" strike="noStrike" cap="all">
                <a:solidFill>
                  <a:srgbClr val="000000"/>
                </a:solidFill>
                <a:latin typeface="Times New Roman"/>
              </a:rPr>
              <a:t>QU</a:t>
            </a:r>
            <a:r>
              <a:rPr b="0" lang="en-US" sz="2200" spc="-1" strike="noStrike" cap="all">
                <a:solidFill>
                  <a:srgbClr val="000000"/>
                </a:solidFill>
                <a:latin typeface="Times New Roman"/>
              </a:rPr>
              <a:t>ÂN</a:t>
            </a:r>
            <a:endParaRPr b="0" lang="en-US" sz="2200" spc="-1" strike="noStrike">
              <a:latin typeface="Arial"/>
            </a:endParaRPr>
          </a:p>
          <a:p>
            <a:pPr algn="ctr">
              <a:lnSpc>
                <a:spcPct val="120000"/>
              </a:lnSpc>
              <a:spcBef>
                <a:spcPts val="1001"/>
              </a:spcBef>
              <a:buNone/>
              <a:tabLst>
                <a:tab algn="l" pos="0"/>
              </a:tabLst>
            </a:pPr>
            <a:r>
              <a:rPr b="0" lang="en-US" sz="2200" spc="-1" strike="noStrike" cap="all">
                <a:solidFill>
                  <a:srgbClr val="000000"/>
                </a:solidFill>
                <a:latin typeface="Times New Roman"/>
              </a:rPr>
              <a:t>LỚ</a:t>
            </a:r>
            <a:r>
              <a:rPr b="0" lang="en-US" sz="2200" spc="-1" strike="noStrike" cap="all">
                <a:solidFill>
                  <a:srgbClr val="000000"/>
                </a:solidFill>
                <a:latin typeface="Times New Roman"/>
              </a:rPr>
              <a:t>P: </a:t>
            </a:r>
            <a:r>
              <a:rPr b="0" lang="en-US" sz="2200" spc="-1" strike="noStrike" cap="all">
                <a:solidFill>
                  <a:srgbClr val="000000"/>
                </a:solidFill>
                <a:latin typeface="Times New Roman"/>
              </a:rPr>
              <a:t>L03</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PlaceHolder 1"/>
          <p:cNvSpPr>
            <a:spLocks noGrp="1"/>
          </p:cNvSpPr>
          <p:nvPr>
            <p:ph type="title"/>
          </p:nvPr>
        </p:nvSpPr>
        <p:spPr>
          <a:xfrm>
            <a:off x="913680" y="618480"/>
            <a:ext cx="10364040" cy="1595880"/>
          </a:xfrm>
          <a:prstGeom prst="rect">
            <a:avLst/>
          </a:prstGeom>
          <a:noFill/>
          <a:ln w="0">
            <a:noFill/>
          </a:ln>
        </p:spPr>
        <p:txBody>
          <a:bodyPr anchor="ctr">
            <a:noAutofit/>
          </a:bodyPr>
          <a:p>
            <a:pPr>
              <a:lnSpc>
                <a:spcPct val="90000"/>
              </a:lnSpc>
              <a:buNone/>
            </a:pPr>
            <a:r>
              <a:rPr b="1" lang="en-US" sz="3600" spc="-1" strike="noStrike" cap="all">
                <a:solidFill>
                  <a:srgbClr val="107ec6"/>
                </a:solidFill>
                <a:latin typeface="Times New Roman"/>
              </a:rPr>
              <a:t>2. </a:t>
            </a:r>
            <a:r>
              <a:rPr b="1" lang="en-US" sz="3600" spc="-1" strike="noStrike" cap="all">
                <a:solidFill>
                  <a:srgbClr val="107ec6"/>
                </a:solidFill>
                <a:latin typeface="Times New Roman"/>
              </a:rPr>
              <a:t>H</a:t>
            </a:r>
            <a:r>
              <a:rPr b="1" lang="en-US" sz="3600" spc="-1" strike="noStrike" cap="all">
                <a:solidFill>
                  <a:srgbClr val="107ec6"/>
                </a:solidFill>
                <a:latin typeface="Times New Roman"/>
              </a:rPr>
              <a:t>iệ</a:t>
            </a:r>
            <a:r>
              <a:rPr b="1" lang="en-US" sz="3600" spc="-1" strike="noStrike" cap="all">
                <a:solidFill>
                  <a:srgbClr val="107ec6"/>
                </a:solidFill>
                <a:latin typeface="Times New Roman"/>
              </a:rPr>
              <a:t>n </a:t>
            </a:r>
            <a:r>
              <a:rPr b="1" lang="en-US" sz="3600" spc="-1" strike="noStrike" cap="all">
                <a:solidFill>
                  <a:srgbClr val="107ec6"/>
                </a:solidFill>
                <a:latin typeface="Times New Roman"/>
              </a:rPr>
              <a:t>t</a:t>
            </a:r>
            <a:r>
              <a:rPr b="1" lang="en-US" sz="3600" spc="-1" strike="noStrike" cap="all">
                <a:solidFill>
                  <a:srgbClr val="107ec6"/>
                </a:solidFill>
                <a:latin typeface="Times New Roman"/>
              </a:rPr>
              <a:t>h</a:t>
            </a:r>
            <a:r>
              <a:rPr b="1" lang="en-US" sz="3600" spc="-1" strike="noStrike" cap="all">
                <a:solidFill>
                  <a:srgbClr val="107ec6"/>
                </a:solidFill>
                <a:latin typeface="Times New Roman"/>
              </a:rPr>
              <a:t>ự</a:t>
            </a:r>
            <a:r>
              <a:rPr b="1" lang="en-US" sz="3600" spc="-1" strike="noStrike" cap="all">
                <a:solidFill>
                  <a:srgbClr val="107ec6"/>
                </a:solidFill>
                <a:latin typeface="Times New Roman"/>
              </a:rPr>
              <a:t>c</a:t>
            </a:r>
            <a:endParaRPr b="0" lang="en-US" sz="3600" spc="-1" strike="noStrike">
              <a:solidFill>
                <a:srgbClr val="000000"/>
              </a:solidFill>
              <a:latin typeface="Times New Roman"/>
            </a:endParaRPr>
          </a:p>
        </p:txBody>
      </p:sp>
      <p:sp>
        <p:nvSpPr>
          <p:cNvPr id="245" name="TextBox 3"/>
          <p:cNvSpPr/>
          <p:nvPr/>
        </p:nvSpPr>
        <p:spPr>
          <a:xfrm>
            <a:off x="5640480" y="2973960"/>
            <a:ext cx="914040" cy="914040"/>
          </a:xfrm>
          <a:prstGeom prst="rect">
            <a:avLst/>
          </a:prstGeom>
          <a:noFill/>
          <a:ln w="0">
            <a:noFill/>
          </a:ln>
        </p:spPr>
        <p:style>
          <a:lnRef idx="0"/>
          <a:fillRef idx="0"/>
          <a:effectRef idx="0"/>
          <a:fontRef idx="minor"/>
        </p:style>
      </p:sp>
      <p:sp>
        <p:nvSpPr>
          <p:cNvPr id="246" name="PlaceHolder 2"/>
          <p:cNvSpPr>
            <a:spLocks noGrp="1"/>
          </p:cNvSpPr>
          <p:nvPr>
            <p:ph/>
          </p:nvPr>
        </p:nvSpPr>
        <p:spPr>
          <a:xfrm>
            <a:off x="913680" y="1869120"/>
            <a:ext cx="10363320" cy="3423600"/>
          </a:xfrm>
          <a:prstGeom prst="rect">
            <a:avLst/>
          </a:prstGeom>
          <a:noFill/>
          <a:ln w="0">
            <a:noFill/>
          </a:ln>
        </p:spPr>
        <p:txBody>
          <a:bodyPr anchor="t">
            <a:normAutofit/>
          </a:bodyPr>
          <a:p>
            <a:pPr marL="228600" indent="-228600">
              <a:lnSpc>
                <a:spcPct val="120000"/>
              </a:lnSpc>
              <a:spcBef>
                <a:spcPts val="1001"/>
              </a:spcBef>
              <a:buClr>
                <a:srgbClr val="000000"/>
              </a:buClr>
              <a:buFont typeface="Arial"/>
              <a:buChar char="•"/>
            </a:pPr>
            <a:r>
              <a:rPr b="0" lang="vi-VN" sz="1800" spc="-1" strike="noStrike">
                <a:solidFill>
                  <a:srgbClr val="000000"/>
                </a:solidFill>
                <a:latin typeface="Times New Roman"/>
              </a:rPr>
              <a:t>Hàm enqueue có nhiệm vụ đưa tiến trình mới đến vào cuối hàng đợi</a:t>
            </a:r>
            <a:endParaRPr b="0" lang="en-US" sz="1800" spc="-1" strike="noStrike" cap="all">
              <a:solidFill>
                <a:srgbClr val="000000"/>
              </a:solidFill>
              <a:latin typeface="Times New Roman"/>
            </a:endParaRPr>
          </a:p>
          <a:p>
            <a:pPr marL="228600" indent="-228600">
              <a:lnSpc>
                <a:spcPct val="120000"/>
              </a:lnSpc>
              <a:spcBef>
                <a:spcPts val="1001"/>
              </a:spcBef>
              <a:buClr>
                <a:srgbClr val="000000"/>
              </a:buClr>
              <a:buFont typeface="Arial"/>
              <a:buChar char="•"/>
            </a:pPr>
            <a:r>
              <a:rPr b="0" lang="vi-VN" sz="1800" spc="-1" strike="noStrike">
                <a:solidFill>
                  <a:srgbClr val="000000"/>
                </a:solidFill>
                <a:latin typeface="Times New Roman"/>
              </a:rPr>
              <a:t>Hàm dequeue thì thực hiện theo hai trường hợp:</a:t>
            </a:r>
            <a:endParaRPr b="0" lang="en-US" sz="1800" spc="-1" strike="noStrike" cap="all">
              <a:solidFill>
                <a:srgbClr val="000000"/>
              </a:solidFill>
              <a:latin typeface="Times New Roman"/>
            </a:endParaRPr>
          </a:p>
          <a:p>
            <a:pPr marL="228600" indent="-228600">
              <a:lnSpc>
                <a:spcPct val="120000"/>
              </a:lnSpc>
              <a:spcBef>
                <a:spcPts val="1001"/>
              </a:spcBef>
              <a:buClr>
                <a:srgbClr val="000000"/>
              </a:buClr>
              <a:buFont typeface="Wingdings" charset="2"/>
              <a:buChar char=""/>
            </a:pPr>
            <a:r>
              <a:rPr b="0" lang="vi-VN" sz="1800" spc="-1" strike="noStrike">
                <a:solidFill>
                  <a:srgbClr val="000000"/>
                </a:solidFill>
                <a:latin typeface="Times New Roman"/>
              </a:rPr>
              <a:t>Đầu tiên, nếu có sử dụng module MLQ_SCHED, dequeue sẽ lấy ra tiến trình đầu tiên trong hàng đợi và trừ đi 1 lần sử dụng của hàng đợi đó. Khi lấy ra tiến trình ở đầu và đặc một tiến trình mới vào cuối là do hàng đợi này đang áp dụng round robin.</a:t>
            </a:r>
            <a:endParaRPr b="0" lang="en-US" sz="1800" spc="-1" strike="noStrike" cap="all">
              <a:solidFill>
                <a:srgbClr val="000000"/>
              </a:solidFill>
              <a:latin typeface="Times New Roman"/>
            </a:endParaRPr>
          </a:p>
          <a:p>
            <a:pPr marL="228600" indent="-228600">
              <a:lnSpc>
                <a:spcPct val="120000"/>
              </a:lnSpc>
              <a:spcBef>
                <a:spcPts val="1001"/>
              </a:spcBef>
              <a:buClr>
                <a:srgbClr val="000000"/>
              </a:buClr>
              <a:buFont typeface="Wingdings" charset="2"/>
              <a:buChar char=""/>
            </a:pPr>
            <a:r>
              <a:rPr b="0" lang="vi-VN" sz="1800" spc="-1" strike="noStrike">
                <a:solidFill>
                  <a:srgbClr val="000000"/>
                </a:solidFill>
                <a:latin typeface="Times New Roman"/>
              </a:rPr>
              <a:t>Ngược lại nếu không sử dụng module mlq_sched, hệ thống sẽ áp dụng chính sách định thời cho hàng đợi ưu tiên, khi này hàm dequeue sẽ trả về tiến trình có độ ưu tiên cao nhất (dựa theo giá trị của thuộc tính priority của tiến trình được lưu trong pcb_t).</a:t>
            </a:r>
            <a:endParaRPr b="0" lang="en-US" sz="1800" spc="-1" strike="noStrike" cap="all">
              <a:solidFill>
                <a:srgbClr val="000000"/>
              </a:solidFill>
              <a:latin typeface="Times New Roman"/>
            </a:endParaRPr>
          </a:p>
          <a:p>
            <a:pPr>
              <a:lnSpc>
                <a:spcPct val="120000"/>
              </a:lnSpc>
              <a:spcBef>
                <a:spcPts val="1001"/>
              </a:spcBef>
              <a:buNone/>
            </a:pPr>
            <a:endParaRPr b="0" lang="en-US" sz="1800" spc="-1" strike="noStrike" cap="all">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PlaceHolder 1"/>
          <p:cNvSpPr>
            <a:spLocks noGrp="1"/>
          </p:cNvSpPr>
          <p:nvPr>
            <p:ph type="title"/>
          </p:nvPr>
        </p:nvSpPr>
        <p:spPr>
          <a:xfrm>
            <a:off x="913680" y="618480"/>
            <a:ext cx="10364040" cy="1595880"/>
          </a:xfrm>
          <a:prstGeom prst="rect">
            <a:avLst/>
          </a:prstGeom>
          <a:noFill/>
          <a:ln w="0">
            <a:noFill/>
          </a:ln>
        </p:spPr>
        <p:txBody>
          <a:bodyPr anchor="ctr">
            <a:noAutofit/>
          </a:bodyPr>
          <a:p>
            <a:pPr>
              <a:lnSpc>
                <a:spcPct val="90000"/>
              </a:lnSpc>
              <a:buNone/>
            </a:pPr>
            <a:r>
              <a:rPr b="1" lang="en-US" sz="3600" spc="-1" strike="noStrike" cap="all">
                <a:solidFill>
                  <a:srgbClr val="107ec6"/>
                </a:solidFill>
                <a:latin typeface="Times New Roman"/>
              </a:rPr>
              <a:t>2. Hiện thực</a:t>
            </a:r>
            <a:endParaRPr b="0" lang="en-US" sz="3600" spc="-1" strike="noStrike">
              <a:solidFill>
                <a:srgbClr val="000000"/>
              </a:solidFill>
              <a:latin typeface="Times New Roman"/>
            </a:endParaRPr>
          </a:p>
        </p:txBody>
      </p:sp>
      <p:sp>
        <p:nvSpPr>
          <p:cNvPr id="248" name="TextBox 3"/>
          <p:cNvSpPr/>
          <p:nvPr/>
        </p:nvSpPr>
        <p:spPr>
          <a:xfrm>
            <a:off x="5640480" y="2973960"/>
            <a:ext cx="914040" cy="914040"/>
          </a:xfrm>
          <a:prstGeom prst="rect">
            <a:avLst/>
          </a:prstGeom>
          <a:noFill/>
          <a:ln w="0">
            <a:noFill/>
          </a:ln>
        </p:spPr>
        <p:style>
          <a:lnRef idx="0"/>
          <a:fillRef idx="0"/>
          <a:effectRef idx="0"/>
          <a:fontRef idx="minor"/>
        </p:style>
      </p:sp>
      <p:sp>
        <p:nvSpPr>
          <p:cNvPr id="249" name="PlaceHolder 2"/>
          <p:cNvSpPr>
            <a:spLocks noGrp="1"/>
          </p:cNvSpPr>
          <p:nvPr>
            <p:ph/>
          </p:nvPr>
        </p:nvSpPr>
        <p:spPr>
          <a:xfrm>
            <a:off x="914400" y="1878120"/>
            <a:ext cx="10363320" cy="3423600"/>
          </a:xfrm>
          <a:prstGeom prst="rect">
            <a:avLst/>
          </a:prstGeom>
          <a:noFill/>
          <a:ln w="0">
            <a:noFill/>
          </a:ln>
        </p:spPr>
        <p:txBody>
          <a:bodyPr anchor="t">
            <a:normAutofit/>
          </a:bodyPr>
          <a:p>
            <a:pPr marL="228600" indent="-228600">
              <a:lnSpc>
                <a:spcPct val="120000"/>
              </a:lnSpc>
              <a:spcBef>
                <a:spcPts val="1001"/>
              </a:spcBef>
              <a:buClr>
                <a:srgbClr val="000000"/>
              </a:buClr>
              <a:buFont typeface="Arial"/>
              <a:buChar char="•"/>
            </a:pPr>
            <a:r>
              <a:rPr b="0" lang="en-US" sz="1800" spc="-1" strike="noStrike">
                <a:solidFill>
                  <a:srgbClr val="000000"/>
                </a:solidFill>
                <a:latin typeface="Times New Roman"/>
                <a:ea typeface="SimSun"/>
              </a:rPr>
              <a:t>Kế đến, ta sẽ sửa lại hàm init_scheduler() và hoàn thiện hàm get_mlq_proc() như sau:</a:t>
            </a:r>
            <a:endParaRPr b="0" lang="en-US" sz="1800" spc="-1" strike="noStrike" cap="all">
              <a:solidFill>
                <a:srgbClr val="000000"/>
              </a:solidFill>
              <a:latin typeface="Times New Roman"/>
            </a:endParaRPr>
          </a:p>
          <a:p>
            <a:pPr>
              <a:lnSpc>
                <a:spcPct val="120000"/>
              </a:lnSpc>
              <a:spcBef>
                <a:spcPts val="1001"/>
              </a:spcBef>
              <a:buNone/>
              <a:tabLst>
                <a:tab algn="l" pos="0"/>
              </a:tabLst>
            </a:pPr>
            <a:endParaRPr b="0" lang="en-US" sz="1800" spc="-1" strike="noStrike" cap="all">
              <a:solidFill>
                <a:srgbClr val="000000"/>
              </a:solidFill>
              <a:latin typeface="Times New Roman"/>
            </a:endParaRPr>
          </a:p>
        </p:txBody>
      </p:sp>
      <p:pic>
        <p:nvPicPr>
          <p:cNvPr id="250" name="Picture 5" descr=""/>
          <p:cNvPicPr/>
          <p:nvPr/>
        </p:nvPicPr>
        <p:blipFill>
          <a:blip r:embed="rId1"/>
          <a:stretch/>
        </p:blipFill>
        <p:spPr>
          <a:xfrm>
            <a:off x="3428640" y="2697840"/>
            <a:ext cx="5334480" cy="238140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PlaceHolder 1"/>
          <p:cNvSpPr>
            <a:spLocks noGrp="1"/>
          </p:cNvSpPr>
          <p:nvPr>
            <p:ph type="title"/>
          </p:nvPr>
        </p:nvSpPr>
        <p:spPr>
          <a:xfrm>
            <a:off x="913680" y="618480"/>
            <a:ext cx="10364040" cy="1595880"/>
          </a:xfrm>
          <a:prstGeom prst="rect">
            <a:avLst/>
          </a:prstGeom>
          <a:noFill/>
          <a:ln w="0">
            <a:noFill/>
          </a:ln>
        </p:spPr>
        <p:txBody>
          <a:bodyPr anchor="ctr">
            <a:noAutofit/>
          </a:bodyPr>
          <a:p>
            <a:pPr>
              <a:lnSpc>
                <a:spcPct val="90000"/>
              </a:lnSpc>
              <a:buNone/>
            </a:pPr>
            <a:r>
              <a:rPr b="1" lang="en-US" sz="3600" spc="-1" strike="noStrike" cap="all">
                <a:solidFill>
                  <a:srgbClr val="107ec6"/>
                </a:solidFill>
                <a:latin typeface="Times New Roman"/>
              </a:rPr>
              <a:t>2. Hiện thực</a:t>
            </a:r>
            <a:endParaRPr b="0" lang="en-US" sz="3600" spc="-1" strike="noStrike">
              <a:solidFill>
                <a:srgbClr val="000000"/>
              </a:solidFill>
              <a:latin typeface="Times New Roman"/>
            </a:endParaRPr>
          </a:p>
        </p:txBody>
      </p:sp>
      <p:pic>
        <p:nvPicPr>
          <p:cNvPr id="252" name="Content Placeholder 8" descr=""/>
          <p:cNvPicPr/>
          <p:nvPr/>
        </p:nvPicPr>
        <p:blipFill>
          <a:blip r:embed="rId1"/>
          <a:stretch/>
        </p:blipFill>
        <p:spPr>
          <a:xfrm>
            <a:off x="913680" y="2367000"/>
            <a:ext cx="5105160" cy="2868840"/>
          </a:xfrm>
          <a:prstGeom prst="rect">
            <a:avLst/>
          </a:prstGeom>
          <a:ln w="0">
            <a:noFill/>
          </a:ln>
        </p:spPr>
      </p:pic>
      <p:pic>
        <p:nvPicPr>
          <p:cNvPr id="253" name="Content Placeholder 10" descr=""/>
          <p:cNvPicPr/>
          <p:nvPr/>
        </p:nvPicPr>
        <p:blipFill>
          <a:blip r:embed="rId2"/>
          <a:stretch/>
        </p:blipFill>
        <p:spPr>
          <a:xfrm>
            <a:off x="6172920" y="2376000"/>
            <a:ext cx="5105160" cy="3024360"/>
          </a:xfrm>
          <a:prstGeom prst="rect">
            <a:avLst/>
          </a:prstGeom>
          <a:ln w="0">
            <a:noFill/>
          </a:ln>
        </p:spPr>
      </p:pic>
      <p:sp>
        <p:nvSpPr>
          <p:cNvPr id="254" name="TextBox 3"/>
          <p:cNvSpPr/>
          <p:nvPr/>
        </p:nvSpPr>
        <p:spPr>
          <a:xfrm>
            <a:off x="5640480" y="2973960"/>
            <a:ext cx="914040" cy="91404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PlaceHolder 1"/>
          <p:cNvSpPr>
            <a:spLocks noGrp="1"/>
          </p:cNvSpPr>
          <p:nvPr>
            <p:ph type="title"/>
          </p:nvPr>
        </p:nvSpPr>
        <p:spPr>
          <a:xfrm>
            <a:off x="913680" y="618480"/>
            <a:ext cx="10364040" cy="1595880"/>
          </a:xfrm>
          <a:prstGeom prst="rect">
            <a:avLst/>
          </a:prstGeom>
          <a:noFill/>
          <a:ln w="0">
            <a:noFill/>
          </a:ln>
        </p:spPr>
        <p:txBody>
          <a:bodyPr anchor="ctr">
            <a:noAutofit/>
          </a:bodyPr>
          <a:p>
            <a:pPr>
              <a:lnSpc>
                <a:spcPct val="90000"/>
              </a:lnSpc>
              <a:buNone/>
            </a:pPr>
            <a:r>
              <a:rPr b="1" lang="en-US" sz="3600" spc="-1" strike="noStrike" cap="all">
                <a:solidFill>
                  <a:srgbClr val="107ec6"/>
                </a:solidFill>
                <a:latin typeface="Times New Roman"/>
              </a:rPr>
              <a:t>2. Hiện thực</a:t>
            </a:r>
            <a:endParaRPr b="0" lang="en-US" sz="3600" spc="-1" strike="noStrike">
              <a:solidFill>
                <a:srgbClr val="000000"/>
              </a:solidFill>
              <a:latin typeface="Times New Roman"/>
            </a:endParaRPr>
          </a:p>
        </p:txBody>
      </p:sp>
      <p:sp>
        <p:nvSpPr>
          <p:cNvPr id="256" name="TextBox 3"/>
          <p:cNvSpPr/>
          <p:nvPr/>
        </p:nvSpPr>
        <p:spPr>
          <a:xfrm>
            <a:off x="5640480" y="2973960"/>
            <a:ext cx="914040" cy="914040"/>
          </a:xfrm>
          <a:prstGeom prst="rect">
            <a:avLst/>
          </a:prstGeom>
          <a:noFill/>
          <a:ln w="0">
            <a:noFill/>
          </a:ln>
        </p:spPr>
        <p:style>
          <a:lnRef idx="0"/>
          <a:fillRef idx="0"/>
          <a:effectRef idx="0"/>
          <a:fontRef idx="minor"/>
        </p:style>
      </p:sp>
      <p:sp>
        <p:nvSpPr>
          <p:cNvPr id="257" name="PlaceHolder 2"/>
          <p:cNvSpPr>
            <a:spLocks noGrp="1"/>
          </p:cNvSpPr>
          <p:nvPr>
            <p:ph/>
          </p:nvPr>
        </p:nvSpPr>
        <p:spPr>
          <a:xfrm>
            <a:off x="914400" y="1878120"/>
            <a:ext cx="10363320" cy="3423600"/>
          </a:xfrm>
          <a:prstGeom prst="rect">
            <a:avLst/>
          </a:prstGeom>
          <a:noFill/>
          <a:ln w="0">
            <a:noFill/>
          </a:ln>
        </p:spPr>
        <p:txBody>
          <a:bodyPr anchor="t">
            <a:normAutofit/>
          </a:bodyPr>
          <a:p>
            <a:pPr marL="228600" indent="-228600" algn="just">
              <a:lnSpc>
                <a:spcPct val="150000"/>
              </a:lnSpc>
              <a:buClr>
                <a:srgbClr val="000000"/>
              </a:buClr>
              <a:buFont typeface="Arial"/>
              <a:buChar char="•"/>
            </a:pPr>
            <a:r>
              <a:rPr b="0" lang="en-US" sz="1800" spc="-1" strike="noStrike">
                <a:solidFill>
                  <a:srgbClr val="000000"/>
                </a:solidFill>
                <a:latin typeface="Times New Roman"/>
                <a:ea typeface="SimSun"/>
              </a:rPr>
              <a:t>Trong trường hợp có module MLQ_SCHED, hàm init_scheduler() sẽ thực hiện thêm việc khởi tạo các giá trị cho kích thước và slot của tất cả các hàng đợi theo công thức cho trước.</a:t>
            </a:r>
            <a:endParaRPr b="0" lang="en-US" sz="1800" spc="-1" strike="noStrike" cap="all">
              <a:solidFill>
                <a:srgbClr val="000000"/>
              </a:solidFill>
              <a:latin typeface="Times New Roman"/>
            </a:endParaRPr>
          </a:p>
          <a:p>
            <a:pPr marL="228600" indent="-228600">
              <a:lnSpc>
                <a:spcPct val="120000"/>
              </a:lnSpc>
              <a:spcBef>
                <a:spcPts val="1001"/>
              </a:spcBef>
              <a:buClr>
                <a:srgbClr val="000000"/>
              </a:buClr>
              <a:buFont typeface="Arial"/>
              <a:buChar char="•"/>
            </a:pPr>
            <a:r>
              <a:rPr b="0" lang="en-US" sz="1800" spc="-1" strike="noStrike">
                <a:solidFill>
                  <a:srgbClr val="000000"/>
                </a:solidFill>
                <a:latin typeface="Times New Roman"/>
                <a:ea typeface="SimSun"/>
              </a:rPr>
              <a:t>Đối với hàm get_mlg_proc(), việc thực hiện lấy ra 1 tiến trình từ hàng đợi mlq_ready_queue. Đầu tiên một con trỏ lần lượt duyệt qua các hàng đợi, bắt đầu từ hàng đợi có giá trị ưu tiên cao nhất(prio = 0), nếu lúc này nó không tìm thấy giá trị hợp lệ là không được rỗng và giá trị của thuộc tính slot phải &gt; 0 ( số lần sử dụng CPU) thì ta mới sử dụng hàm dequeue cho tiến trình đó và kết thúc hàm.</a:t>
            </a:r>
            <a:endParaRPr b="0" lang="en-US" sz="1800" spc="-1" strike="noStrike" cap="all">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PlaceHolder 1"/>
          <p:cNvSpPr>
            <a:spLocks noGrp="1"/>
          </p:cNvSpPr>
          <p:nvPr>
            <p:ph type="title"/>
          </p:nvPr>
        </p:nvSpPr>
        <p:spPr>
          <a:xfrm>
            <a:off x="913680" y="618480"/>
            <a:ext cx="10364040" cy="1595880"/>
          </a:xfrm>
          <a:prstGeom prst="rect">
            <a:avLst/>
          </a:prstGeom>
          <a:noFill/>
          <a:ln w="0">
            <a:noFill/>
          </a:ln>
        </p:spPr>
        <p:txBody>
          <a:bodyPr anchor="ctr">
            <a:noAutofit/>
          </a:bodyPr>
          <a:p>
            <a:pPr>
              <a:lnSpc>
                <a:spcPct val="90000"/>
              </a:lnSpc>
              <a:buNone/>
            </a:pPr>
            <a:r>
              <a:rPr b="1" lang="en-US" sz="3600" spc="-1" strike="noStrike" cap="all">
                <a:solidFill>
                  <a:srgbClr val="107ec6"/>
                </a:solidFill>
                <a:latin typeface="Times New Roman"/>
              </a:rPr>
              <a:t>3. Phân tích kết quả</a:t>
            </a:r>
            <a:endParaRPr b="0" lang="en-US" sz="3600" spc="-1" strike="noStrike">
              <a:solidFill>
                <a:srgbClr val="000000"/>
              </a:solidFill>
              <a:latin typeface="Times New Roman"/>
            </a:endParaRPr>
          </a:p>
        </p:txBody>
      </p:sp>
      <p:sp>
        <p:nvSpPr>
          <p:cNvPr id="259" name="TextBox 3"/>
          <p:cNvSpPr/>
          <p:nvPr/>
        </p:nvSpPr>
        <p:spPr>
          <a:xfrm>
            <a:off x="5640480" y="2973960"/>
            <a:ext cx="914040" cy="914040"/>
          </a:xfrm>
          <a:prstGeom prst="rect">
            <a:avLst/>
          </a:prstGeom>
          <a:noFill/>
          <a:ln w="0">
            <a:noFill/>
          </a:ln>
        </p:spPr>
        <p:style>
          <a:lnRef idx="0"/>
          <a:fillRef idx="0"/>
          <a:effectRef idx="0"/>
          <a:fontRef idx="minor"/>
        </p:style>
      </p:sp>
      <p:sp>
        <p:nvSpPr>
          <p:cNvPr id="260" name="PlaceHolder 2"/>
          <p:cNvSpPr>
            <a:spLocks noGrp="1"/>
          </p:cNvSpPr>
          <p:nvPr>
            <p:ph/>
          </p:nvPr>
        </p:nvSpPr>
        <p:spPr>
          <a:xfrm>
            <a:off x="914400" y="1878120"/>
            <a:ext cx="10363320" cy="3423600"/>
          </a:xfrm>
          <a:prstGeom prst="rect">
            <a:avLst/>
          </a:prstGeom>
          <a:noFill/>
          <a:ln w="0">
            <a:noFill/>
          </a:ln>
        </p:spPr>
        <p:txBody>
          <a:bodyPr anchor="t">
            <a:normAutofit/>
          </a:bodyPr>
          <a:p>
            <a:pPr algn="just">
              <a:lnSpc>
                <a:spcPct val="150000"/>
              </a:lnSpc>
              <a:buNone/>
              <a:tabLst>
                <a:tab algn="l" pos="0"/>
              </a:tabLst>
            </a:pPr>
            <a:r>
              <a:rPr b="0" lang="en-US" sz="1800" spc="-1" strike="noStrike">
                <a:solidFill>
                  <a:srgbClr val="000000"/>
                </a:solidFill>
                <a:latin typeface="Times New Roman"/>
                <a:ea typeface="SimSun"/>
              </a:rPr>
              <a:t>Test case mà nhóm sử dụng là file ouput “os_mlq_2” có nội dung như sau:</a:t>
            </a:r>
            <a:endParaRPr b="0" lang="en-US" sz="1800" spc="-1" strike="noStrike" cap="all">
              <a:solidFill>
                <a:srgbClr val="000000"/>
              </a:solidFill>
              <a:latin typeface="Times New Roman"/>
            </a:endParaRPr>
          </a:p>
          <a:p>
            <a:pPr algn="just">
              <a:lnSpc>
                <a:spcPct val="150000"/>
              </a:lnSpc>
              <a:buNone/>
              <a:tabLst>
                <a:tab algn="l" pos="0"/>
              </a:tabLst>
            </a:pPr>
            <a:endParaRPr b="0" lang="en-US" sz="1800" spc="-1" strike="noStrike" cap="all">
              <a:solidFill>
                <a:srgbClr val="000000"/>
              </a:solidFill>
              <a:latin typeface="Times New Roman"/>
            </a:endParaRPr>
          </a:p>
          <a:p>
            <a:pPr algn="just">
              <a:lnSpc>
                <a:spcPct val="150000"/>
              </a:lnSpc>
              <a:buNone/>
              <a:tabLst>
                <a:tab algn="l" pos="0"/>
              </a:tabLst>
            </a:pPr>
            <a:endParaRPr b="0" lang="en-US" sz="1800" spc="-1" strike="noStrike" cap="all">
              <a:solidFill>
                <a:srgbClr val="000000"/>
              </a:solidFill>
              <a:latin typeface="Times New Roman"/>
            </a:endParaRPr>
          </a:p>
        </p:txBody>
      </p:sp>
      <p:pic>
        <p:nvPicPr>
          <p:cNvPr id="261" name="Picture 6" descr=""/>
          <p:cNvPicPr/>
          <p:nvPr/>
        </p:nvPicPr>
        <p:blipFill>
          <a:blip r:embed="rId1"/>
          <a:stretch/>
        </p:blipFill>
        <p:spPr>
          <a:xfrm>
            <a:off x="5371560" y="2973960"/>
            <a:ext cx="1448280" cy="274464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PlaceHolder 1"/>
          <p:cNvSpPr>
            <a:spLocks noGrp="1"/>
          </p:cNvSpPr>
          <p:nvPr>
            <p:ph type="title"/>
          </p:nvPr>
        </p:nvSpPr>
        <p:spPr>
          <a:xfrm>
            <a:off x="913680" y="618480"/>
            <a:ext cx="10364040" cy="1595880"/>
          </a:xfrm>
          <a:prstGeom prst="rect">
            <a:avLst/>
          </a:prstGeom>
          <a:noFill/>
          <a:ln w="0">
            <a:noFill/>
          </a:ln>
        </p:spPr>
        <p:txBody>
          <a:bodyPr anchor="ctr">
            <a:noAutofit/>
          </a:bodyPr>
          <a:p>
            <a:pPr>
              <a:lnSpc>
                <a:spcPct val="90000"/>
              </a:lnSpc>
              <a:buNone/>
            </a:pPr>
            <a:r>
              <a:rPr b="1" lang="en-US" sz="3600" spc="-1" strike="noStrike" cap="all">
                <a:solidFill>
                  <a:srgbClr val="107ec6"/>
                </a:solidFill>
                <a:latin typeface="Times New Roman"/>
              </a:rPr>
              <a:t>3. </a:t>
            </a:r>
            <a:r>
              <a:rPr b="1" lang="en-US" sz="3600" spc="-1" strike="noStrike" cap="all">
                <a:solidFill>
                  <a:srgbClr val="107ec6"/>
                </a:solidFill>
                <a:latin typeface="Times New Roman"/>
              </a:rPr>
              <a:t>P</a:t>
            </a:r>
            <a:r>
              <a:rPr b="1" lang="en-US" sz="3600" spc="-1" strike="noStrike" cap="all">
                <a:solidFill>
                  <a:srgbClr val="107ec6"/>
                </a:solidFill>
                <a:latin typeface="Times New Roman"/>
              </a:rPr>
              <a:t>h</a:t>
            </a:r>
            <a:r>
              <a:rPr b="1" lang="en-US" sz="3600" spc="-1" strike="noStrike" cap="all">
                <a:solidFill>
                  <a:srgbClr val="107ec6"/>
                </a:solidFill>
                <a:latin typeface="Times New Roman"/>
              </a:rPr>
              <a:t>â</a:t>
            </a:r>
            <a:r>
              <a:rPr b="1" lang="en-US" sz="3600" spc="-1" strike="noStrike" cap="all">
                <a:solidFill>
                  <a:srgbClr val="107ec6"/>
                </a:solidFill>
                <a:latin typeface="Times New Roman"/>
              </a:rPr>
              <a:t>n </a:t>
            </a:r>
            <a:r>
              <a:rPr b="1" lang="en-US" sz="3600" spc="-1" strike="noStrike" cap="all">
                <a:solidFill>
                  <a:srgbClr val="107ec6"/>
                </a:solidFill>
                <a:latin typeface="Times New Roman"/>
              </a:rPr>
              <a:t>tí</a:t>
            </a:r>
            <a:r>
              <a:rPr b="1" lang="en-US" sz="3600" spc="-1" strike="noStrike" cap="all">
                <a:solidFill>
                  <a:srgbClr val="107ec6"/>
                </a:solidFill>
                <a:latin typeface="Times New Roman"/>
              </a:rPr>
              <a:t>c</a:t>
            </a:r>
            <a:r>
              <a:rPr b="1" lang="en-US" sz="3600" spc="-1" strike="noStrike" cap="all">
                <a:solidFill>
                  <a:srgbClr val="107ec6"/>
                </a:solidFill>
                <a:latin typeface="Times New Roman"/>
              </a:rPr>
              <a:t>h </a:t>
            </a:r>
            <a:r>
              <a:rPr b="1" lang="en-US" sz="3600" spc="-1" strike="noStrike" cap="all">
                <a:solidFill>
                  <a:srgbClr val="107ec6"/>
                </a:solidFill>
                <a:latin typeface="Times New Roman"/>
              </a:rPr>
              <a:t>k</a:t>
            </a:r>
            <a:r>
              <a:rPr b="1" lang="en-US" sz="3600" spc="-1" strike="noStrike" cap="all">
                <a:solidFill>
                  <a:srgbClr val="107ec6"/>
                </a:solidFill>
                <a:latin typeface="Times New Roman"/>
              </a:rPr>
              <a:t>ế</a:t>
            </a:r>
            <a:r>
              <a:rPr b="1" lang="en-US" sz="3600" spc="-1" strike="noStrike" cap="all">
                <a:solidFill>
                  <a:srgbClr val="107ec6"/>
                </a:solidFill>
                <a:latin typeface="Times New Roman"/>
              </a:rPr>
              <a:t>t </a:t>
            </a:r>
            <a:r>
              <a:rPr b="1" lang="en-US" sz="3600" spc="-1" strike="noStrike" cap="all">
                <a:solidFill>
                  <a:srgbClr val="107ec6"/>
                </a:solidFill>
                <a:latin typeface="Times New Roman"/>
              </a:rPr>
              <a:t>q</a:t>
            </a:r>
            <a:r>
              <a:rPr b="1" lang="en-US" sz="3600" spc="-1" strike="noStrike" cap="all">
                <a:solidFill>
                  <a:srgbClr val="107ec6"/>
                </a:solidFill>
                <a:latin typeface="Times New Roman"/>
              </a:rPr>
              <a:t>u</a:t>
            </a:r>
            <a:r>
              <a:rPr b="1" lang="en-US" sz="3600" spc="-1" strike="noStrike" cap="all">
                <a:solidFill>
                  <a:srgbClr val="107ec6"/>
                </a:solidFill>
                <a:latin typeface="Times New Roman"/>
              </a:rPr>
              <a:t>ả</a:t>
            </a:r>
            <a:endParaRPr b="0" lang="en-US" sz="3600" spc="-1" strike="noStrike">
              <a:solidFill>
                <a:srgbClr val="000000"/>
              </a:solidFill>
              <a:latin typeface="Times New Roman"/>
            </a:endParaRPr>
          </a:p>
        </p:txBody>
      </p:sp>
      <p:sp>
        <p:nvSpPr>
          <p:cNvPr id="263" name="TextBox 3"/>
          <p:cNvSpPr/>
          <p:nvPr/>
        </p:nvSpPr>
        <p:spPr>
          <a:xfrm>
            <a:off x="5640480" y="2973960"/>
            <a:ext cx="914040" cy="914040"/>
          </a:xfrm>
          <a:prstGeom prst="rect">
            <a:avLst/>
          </a:prstGeom>
          <a:noFill/>
          <a:ln w="0">
            <a:noFill/>
          </a:ln>
        </p:spPr>
        <p:style>
          <a:lnRef idx="0"/>
          <a:fillRef idx="0"/>
          <a:effectRef idx="0"/>
          <a:fontRef idx="minor"/>
        </p:style>
      </p:sp>
      <p:sp>
        <p:nvSpPr>
          <p:cNvPr id="264" name="PlaceHolder 2"/>
          <p:cNvSpPr>
            <a:spLocks noGrp="1"/>
          </p:cNvSpPr>
          <p:nvPr>
            <p:ph/>
          </p:nvPr>
        </p:nvSpPr>
        <p:spPr>
          <a:xfrm>
            <a:off x="914400" y="1878120"/>
            <a:ext cx="10363320" cy="3423600"/>
          </a:xfrm>
          <a:prstGeom prst="rect">
            <a:avLst/>
          </a:prstGeom>
          <a:noFill/>
          <a:ln w="0">
            <a:noFill/>
          </a:ln>
        </p:spPr>
        <p:txBody>
          <a:bodyPr anchor="t">
            <a:normAutofit/>
          </a:bodyPr>
          <a:p>
            <a:pPr marL="228600" indent="-228600" algn="just">
              <a:lnSpc>
                <a:spcPct val="150000"/>
              </a:lnSpc>
              <a:buClr>
                <a:srgbClr val="000000"/>
              </a:buClr>
              <a:buFont typeface="Arial"/>
              <a:buChar char="•"/>
            </a:pPr>
            <a:r>
              <a:rPr b="0" lang="en-US" sz="1800" spc="-1" strike="noStrike">
                <a:solidFill>
                  <a:srgbClr val="000000"/>
                </a:solidFill>
                <a:latin typeface="Times New Roman"/>
                <a:ea typeface="SimSun"/>
              </a:rPr>
              <a:t>Trong test case này, hệ điều hành sử dụng 2 CPU áp dụng round robin với time slice = 2 để định thời 8 tiến trình. Thông tin tổng quan của 8 tiến trình này như sau:</a:t>
            </a:r>
            <a:endParaRPr b="0" lang="en-US" sz="1800" spc="-1" strike="noStrike" cap="all">
              <a:solidFill>
                <a:srgbClr val="000000"/>
              </a:solidFill>
              <a:latin typeface="Times New Roman"/>
            </a:endParaRPr>
          </a:p>
          <a:p>
            <a:pPr algn="just">
              <a:lnSpc>
                <a:spcPct val="150000"/>
              </a:lnSpc>
              <a:buNone/>
            </a:pPr>
            <a:endParaRPr b="0" lang="en-US" sz="1800" spc="-1" strike="noStrike" cap="all">
              <a:solidFill>
                <a:srgbClr val="000000"/>
              </a:solidFill>
              <a:latin typeface="Times New Roman"/>
            </a:endParaRPr>
          </a:p>
          <a:p>
            <a:pPr algn="just">
              <a:lnSpc>
                <a:spcPct val="150000"/>
              </a:lnSpc>
              <a:buNone/>
            </a:pPr>
            <a:endParaRPr b="0" lang="en-US" sz="1800" spc="-1" strike="noStrike" cap="all">
              <a:solidFill>
                <a:srgbClr val="000000"/>
              </a:solidFill>
              <a:latin typeface="Times New Roman"/>
            </a:endParaRPr>
          </a:p>
        </p:txBody>
      </p:sp>
      <p:pic>
        <p:nvPicPr>
          <p:cNvPr id="265" name="Picture 1" descr=""/>
          <p:cNvPicPr/>
          <p:nvPr/>
        </p:nvPicPr>
        <p:blipFill>
          <a:blip r:embed="rId1"/>
          <a:stretch/>
        </p:blipFill>
        <p:spPr>
          <a:xfrm>
            <a:off x="3375720" y="3200400"/>
            <a:ext cx="5311080" cy="264384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PlaceHolder 1"/>
          <p:cNvSpPr>
            <a:spLocks noGrp="1"/>
          </p:cNvSpPr>
          <p:nvPr>
            <p:ph type="title"/>
          </p:nvPr>
        </p:nvSpPr>
        <p:spPr>
          <a:xfrm>
            <a:off x="913680" y="618480"/>
            <a:ext cx="10364040" cy="1595880"/>
          </a:xfrm>
          <a:prstGeom prst="rect">
            <a:avLst/>
          </a:prstGeom>
          <a:noFill/>
          <a:ln w="0">
            <a:noFill/>
          </a:ln>
        </p:spPr>
        <p:txBody>
          <a:bodyPr anchor="ctr">
            <a:noAutofit/>
          </a:bodyPr>
          <a:p>
            <a:pPr>
              <a:lnSpc>
                <a:spcPct val="90000"/>
              </a:lnSpc>
              <a:buNone/>
            </a:pPr>
            <a:r>
              <a:rPr b="1" lang="en-US" sz="3600" spc="-1" strike="noStrike" cap="all">
                <a:solidFill>
                  <a:srgbClr val="107ec6"/>
                </a:solidFill>
                <a:latin typeface="Times New Roman"/>
              </a:rPr>
              <a:t>3. Phân tích kết quả</a:t>
            </a:r>
            <a:endParaRPr b="0" lang="en-US" sz="3600" spc="-1" strike="noStrike">
              <a:solidFill>
                <a:srgbClr val="000000"/>
              </a:solidFill>
              <a:latin typeface="Times New Roman"/>
            </a:endParaRPr>
          </a:p>
        </p:txBody>
      </p:sp>
      <p:sp>
        <p:nvSpPr>
          <p:cNvPr id="267" name="TextBox 3"/>
          <p:cNvSpPr/>
          <p:nvPr/>
        </p:nvSpPr>
        <p:spPr>
          <a:xfrm>
            <a:off x="5640480" y="2973960"/>
            <a:ext cx="914040" cy="914040"/>
          </a:xfrm>
          <a:prstGeom prst="rect">
            <a:avLst/>
          </a:prstGeom>
          <a:noFill/>
          <a:ln w="0">
            <a:noFill/>
          </a:ln>
        </p:spPr>
        <p:style>
          <a:lnRef idx="0"/>
          <a:fillRef idx="0"/>
          <a:effectRef idx="0"/>
          <a:fontRef idx="minor"/>
        </p:style>
      </p:sp>
      <p:pic>
        <p:nvPicPr>
          <p:cNvPr id="268" name="Content Placeholder 7" descr=""/>
          <p:cNvPicPr/>
          <p:nvPr/>
        </p:nvPicPr>
        <p:blipFill>
          <a:blip r:embed="rId1"/>
          <a:stretch/>
        </p:blipFill>
        <p:spPr>
          <a:xfrm>
            <a:off x="1185840" y="1846800"/>
            <a:ext cx="4561920" cy="4327200"/>
          </a:xfrm>
          <a:prstGeom prst="rect">
            <a:avLst/>
          </a:prstGeom>
          <a:ln w="0">
            <a:noFill/>
          </a:ln>
        </p:spPr>
      </p:pic>
      <p:pic>
        <p:nvPicPr>
          <p:cNvPr id="269" name="Content Placeholder 10" descr=""/>
          <p:cNvPicPr/>
          <p:nvPr/>
        </p:nvPicPr>
        <p:blipFill>
          <a:blip r:embed="rId2"/>
          <a:srcRect l="0" t="4387" r="0" b="0"/>
          <a:stretch/>
        </p:blipFill>
        <p:spPr>
          <a:xfrm>
            <a:off x="6339240" y="1846800"/>
            <a:ext cx="4771080" cy="432720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TextBox 3"/>
          <p:cNvSpPr/>
          <p:nvPr/>
        </p:nvSpPr>
        <p:spPr>
          <a:xfrm>
            <a:off x="5640480" y="2973960"/>
            <a:ext cx="914040" cy="914040"/>
          </a:xfrm>
          <a:prstGeom prst="rect">
            <a:avLst/>
          </a:prstGeom>
          <a:noFill/>
          <a:ln w="0">
            <a:noFill/>
          </a:ln>
        </p:spPr>
        <p:style>
          <a:lnRef idx="0"/>
          <a:fillRef idx="0"/>
          <a:effectRef idx="0"/>
          <a:fontRef idx="minor"/>
        </p:style>
      </p:sp>
      <p:sp>
        <p:nvSpPr>
          <p:cNvPr id="271" name="PlaceHolder 1"/>
          <p:cNvSpPr>
            <a:spLocks noGrp="1"/>
          </p:cNvSpPr>
          <p:nvPr>
            <p:ph type="title"/>
          </p:nvPr>
        </p:nvSpPr>
        <p:spPr>
          <a:xfrm>
            <a:off x="913680" y="618480"/>
            <a:ext cx="10364040" cy="1595880"/>
          </a:xfrm>
          <a:prstGeom prst="rect">
            <a:avLst/>
          </a:prstGeom>
          <a:noFill/>
          <a:ln w="0">
            <a:noFill/>
          </a:ln>
        </p:spPr>
        <p:txBody>
          <a:bodyPr anchor="ctr">
            <a:noAutofit/>
          </a:bodyPr>
          <a:p>
            <a:pPr>
              <a:lnSpc>
                <a:spcPct val="90000"/>
              </a:lnSpc>
              <a:buNone/>
            </a:pPr>
            <a:r>
              <a:rPr b="1" lang="en-US" sz="3600" spc="-1" strike="noStrike" cap="all">
                <a:solidFill>
                  <a:srgbClr val="107ec6"/>
                </a:solidFill>
                <a:latin typeface="Times New Roman"/>
              </a:rPr>
              <a:t>3. Phân tích kết quả</a:t>
            </a:r>
            <a:endParaRPr b="0" lang="en-US" sz="3600" spc="-1" strike="noStrike">
              <a:solidFill>
                <a:srgbClr val="000000"/>
              </a:solidFill>
              <a:latin typeface="Times New Roman"/>
            </a:endParaRPr>
          </a:p>
        </p:txBody>
      </p:sp>
      <p:pic>
        <p:nvPicPr>
          <p:cNvPr id="272" name="Content Placeholder 8" descr=""/>
          <p:cNvPicPr/>
          <p:nvPr/>
        </p:nvPicPr>
        <p:blipFill>
          <a:blip r:embed="rId1"/>
          <a:stretch/>
        </p:blipFill>
        <p:spPr>
          <a:xfrm>
            <a:off x="1185840" y="2036880"/>
            <a:ext cx="4561920" cy="3753720"/>
          </a:xfrm>
          <a:prstGeom prst="rect">
            <a:avLst/>
          </a:prstGeom>
          <a:ln w="0">
            <a:noFill/>
          </a:ln>
        </p:spPr>
      </p:pic>
      <p:pic>
        <p:nvPicPr>
          <p:cNvPr id="273" name="Content Placeholder 9" descr=""/>
          <p:cNvPicPr/>
          <p:nvPr/>
        </p:nvPicPr>
        <p:blipFill>
          <a:blip r:embed="rId2"/>
          <a:srcRect l="0" t="43066" r="0" b="0"/>
          <a:stretch/>
        </p:blipFill>
        <p:spPr>
          <a:xfrm>
            <a:off x="6095880" y="2036880"/>
            <a:ext cx="5105160" cy="251100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PlaceHolder 1"/>
          <p:cNvSpPr>
            <a:spLocks noGrp="1"/>
          </p:cNvSpPr>
          <p:nvPr>
            <p:ph type="title"/>
          </p:nvPr>
        </p:nvSpPr>
        <p:spPr>
          <a:xfrm>
            <a:off x="913680" y="618480"/>
            <a:ext cx="10364040" cy="1595880"/>
          </a:xfrm>
          <a:prstGeom prst="rect">
            <a:avLst/>
          </a:prstGeom>
          <a:noFill/>
          <a:ln w="0">
            <a:noFill/>
          </a:ln>
        </p:spPr>
        <p:txBody>
          <a:bodyPr anchor="ctr">
            <a:noAutofit/>
          </a:bodyPr>
          <a:p>
            <a:pPr>
              <a:lnSpc>
                <a:spcPct val="90000"/>
              </a:lnSpc>
              <a:buNone/>
            </a:pPr>
            <a:r>
              <a:rPr b="1" lang="en-US" sz="3600" spc="-1" strike="noStrike" cap="all">
                <a:solidFill>
                  <a:srgbClr val="107ec6"/>
                </a:solidFill>
                <a:latin typeface="Times New Roman"/>
              </a:rPr>
              <a:t>3. </a:t>
            </a:r>
            <a:r>
              <a:rPr b="1" lang="en-US" sz="3600" spc="-1" strike="noStrike" cap="all">
                <a:solidFill>
                  <a:srgbClr val="107ec6"/>
                </a:solidFill>
                <a:latin typeface="Times New Roman"/>
              </a:rPr>
              <a:t>P</a:t>
            </a:r>
            <a:r>
              <a:rPr b="1" lang="en-US" sz="3600" spc="-1" strike="noStrike" cap="all">
                <a:solidFill>
                  <a:srgbClr val="107ec6"/>
                </a:solidFill>
                <a:latin typeface="Times New Roman"/>
              </a:rPr>
              <a:t>h</a:t>
            </a:r>
            <a:r>
              <a:rPr b="1" lang="en-US" sz="3600" spc="-1" strike="noStrike" cap="all">
                <a:solidFill>
                  <a:srgbClr val="107ec6"/>
                </a:solidFill>
                <a:latin typeface="Times New Roman"/>
              </a:rPr>
              <a:t>â</a:t>
            </a:r>
            <a:r>
              <a:rPr b="1" lang="en-US" sz="3600" spc="-1" strike="noStrike" cap="all">
                <a:solidFill>
                  <a:srgbClr val="107ec6"/>
                </a:solidFill>
                <a:latin typeface="Times New Roman"/>
              </a:rPr>
              <a:t>n </a:t>
            </a:r>
            <a:r>
              <a:rPr b="1" lang="en-US" sz="3600" spc="-1" strike="noStrike" cap="all">
                <a:solidFill>
                  <a:srgbClr val="107ec6"/>
                </a:solidFill>
                <a:latin typeface="Times New Roman"/>
              </a:rPr>
              <a:t>tí</a:t>
            </a:r>
            <a:r>
              <a:rPr b="1" lang="en-US" sz="3600" spc="-1" strike="noStrike" cap="all">
                <a:solidFill>
                  <a:srgbClr val="107ec6"/>
                </a:solidFill>
                <a:latin typeface="Times New Roman"/>
              </a:rPr>
              <a:t>c</a:t>
            </a:r>
            <a:r>
              <a:rPr b="1" lang="en-US" sz="3600" spc="-1" strike="noStrike" cap="all">
                <a:solidFill>
                  <a:srgbClr val="107ec6"/>
                </a:solidFill>
                <a:latin typeface="Times New Roman"/>
              </a:rPr>
              <a:t>h </a:t>
            </a:r>
            <a:r>
              <a:rPr b="1" lang="en-US" sz="3600" spc="-1" strike="noStrike" cap="all">
                <a:solidFill>
                  <a:srgbClr val="107ec6"/>
                </a:solidFill>
                <a:latin typeface="Times New Roman"/>
              </a:rPr>
              <a:t>k</a:t>
            </a:r>
            <a:r>
              <a:rPr b="1" lang="en-US" sz="3600" spc="-1" strike="noStrike" cap="all">
                <a:solidFill>
                  <a:srgbClr val="107ec6"/>
                </a:solidFill>
                <a:latin typeface="Times New Roman"/>
              </a:rPr>
              <a:t>ế</a:t>
            </a:r>
            <a:r>
              <a:rPr b="1" lang="en-US" sz="3600" spc="-1" strike="noStrike" cap="all">
                <a:solidFill>
                  <a:srgbClr val="107ec6"/>
                </a:solidFill>
                <a:latin typeface="Times New Roman"/>
              </a:rPr>
              <a:t>t </a:t>
            </a:r>
            <a:r>
              <a:rPr b="1" lang="en-US" sz="3600" spc="-1" strike="noStrike" cap="all">
                <a:solidFill>
                  <a:srgbClr val="107ec6"/>
                </a:solidFill>
                <a:latin typeface="Times New Roman"/>
              </a:rPr>
              <a:t>q</a:t>
            </a:r>
            <a:r>
              <a:rPr b="1" lang="en-US" sz="3600" spc="-1" strike="noStrike" cap="all">
                <a:solidFill>
                  <a:srgbClr val="107ec6"/>
                </a:solidFill>
                <a:latin typeface="Times New Roman"/>
              </a:rPr>
              <a:t>u</a:t>
            </a:r>
            <a:r>
              <a:rPr b="1" lang="en-US" sz="3600" spc="-1" strike="noStrike" cap="all">
                <a:solidFill>
                  <a:srgbClr val="107ec6"/>
                </a:solidFill>
                <a:latin typeface="Times New Roman"/>
              </a:rPr>
              <a:t>ả</a:t>
            </a:r>
            <a:endParaRPr b="0" lang="en-US" sz="3600" spc="-1" strike="noStrike">
              <a:solidFill>
                <a:srgbClr val="000000"/>
              </a:solidFill>
              <a:latin typeface="Times New Roman"/>
            </a:endParaRPr>
          </a:p>
        </p:txBody>
      </p:sp>
      <p:sp>
        <p:nvSpPr>
          <p:cNvPr id="275" name="PlaceHolder 2"/>
          <p:cNvSpPr>
            <a:spLocks noGrp="1"/>
          </p:cNvSpPr>
          <p:nvPr>
            <p:ph/>
          </p:nvPr>
        </p:nvSpPr>
        <p:spPr>
          <a:xfrm>
            <a:off x="1030320" y="1906560"/>
            <a:ext cx="4872960" cy="679680"/>
          </a:xfrm>
          <a:prstGeom prst="rect">
            <a:avLst/>
          </a:prstGeom>
          <a:noFill/>
          <a:ln w="0">
            <a:noFill/>
          </a:ln>
        </p:spPr>
        <p:txBody>
          <a:bodyPr anchor="b">
            <a:noAutofit/>
          </a:bodyPr>
          <a:p>
            <a:pPr>
              <a:lnSpc>
                <a:spcPct val="85000"/>
              </a:lnSpc>
              <a:spcBef>
                <a:spcPts val="1001"/>
              </a:spcBef>
              <a:buNone/>
              <a:tabLst>
                <a:tab algn="l" pos="0"/>
              </a:tabLst>
            </a:pPr>
            <a:r>
              <a:rPr b="0" lang="en-US" sz="2800" spc="-1" strike="noStrike">
                <a:solidFill>
                  <a:srgbClr val="000000"/>
                </a:solidFill>
                <a:latin typeface="Times New Roman"/>
                <a:ea typeface="SimSun"/>
              </a:rPr>
              <a:t>Gant Chart Diagram:</a:t>
            </a:r>
            <a:endParaRPr b="0" lang="en-US" sz="2800" spc="-1" strike="noStrike" cap="all">
              <a:solidFill>
                <a:srgbClr val="000000"/>
              </a:solidFill>
              <a:latin typeface="Times New Roman"/>
            </a:endParaRPr>
          </a:p>
        </p:txBody>
      </p:sp>
      <p:sp>
        <p:nvSpPr>
          <p:cNvPr id="276" name="TextBox 3"/>
          <p:cNvSpPr/>
          <p:nvPr/>
        </p:nvSpPr>
        <p:spPr>
          <a:xfrm>
            <a:off x="5640480" y="2973960"/>
            <a:ext cx="914040" cy="914040"/>
          </a:xfrm>
          <a:prstGeom prst="rect">
            <a:avLst/>
          </a:prstGeom>
          <a:noFill/>
          <a:ln w="0">
            <a:noFill/>
          </a:ln>
        </p:spPr>
        <p:style>
          <a:lnRef idx="0"/>
          <a:fillRef idx="0"/>
          <a:effectRef idx="0"/>
          <a:fontRef idx="minor"/>
        </p:style>
      </p:sp>
      <p:pic>
        <p:nvPicPr>
          <p:cNvPr id="277" name="Picture 8" descr=""/>
          <p:cNvPicPr/>
          <p:nvPr/>
        </p:nvPicPr>
        <p:blipFill>
          <a:blip r:embed="rId1"/>
          <a:stretch/>
        </p:blipFill>
        <p:spPr>
          <a:xfrm>
            <a:off x="652680" y="2795040"/>
            <a:ext cx="5311080" cy="2643840"/>
          </a:xfrm>
          <a:prstGeom prst="rect">
            <a:avLst/>
          </a:prstGeom>
          <a:ln w="0">
            <a:noFill/>
          </a:ln>
        </p:spPr>
      </p:pic>
      <p:pic>
        <p:nvPicPr>
          <p:cNvPr id="278" name="Picture 14" descr=""/>
          <p:cNvPicPr/>
          <p:nvPr/>
        </p:nvPicPr>
        <p:blipFill>
          <a:blip r:embed="rId2"/>
          <a:stretch/>
        </p:blipFill>
        <p:spPr>
          <a:xfrm>
            <a:off x="6227640" y="1773720"/>
            <a:ext cx="5623560" cy="446544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PlaceHolder 1"/>
          <p:cNvSpPr>
            <a:spLocks noGrp="1"/>
          </p:cNvSpPr>
          <p:nvPr>
            <p:ph type="title"/>
          </p:nvPr>
        </p:nvSpPr>
        <p:spPr>
          <a:xfrm>
            <a:off x="913680" y="618480"/>
            <a:ext cx="10364040" cy="1595880"/>
          </a:xfrm>
          <a:prstGeom prst="rect">
            <a:avLst/>
          </a:prstGeom>
          <a:noFill/>
          <a:ln w="0">
            <a:noFill/>
          </a:ln>
        </p:spPr>
        <p:txBody>
          <a:bodyPr anchor="ctr">
            <a:noAutofit/>
          </a:bodyPr>
          <a:p>
            <a:pPr>
              <a:lnSpc>
                <a:spcPct val="90000"/>
              </a:lnSpc>
              <a:buNone/>
            </a:pPr>
            <a:r>
              <a:rPr b="1" lang="en-US" sz="3600" spc="-1" strike="noStrike">
                <a:solidFill>
                  <a:srgbClr val="107ec6"/>
                </a:solidFill>
                <a:latin typeface="Times New Roman"/>
              </a:rPr>
              <a:t>II. Quản lý bộ nhớ</a:t>
            </a:r>
            <a:endParaRPr b="0" lang="en-US" sz="3600" spc="-1" strike="noStrike">
              <a:solidFill>
                <a:srgbClr val="000000"/>
              </a:solidFill>
              <a:latin typeface="Times New Roman"/>
            </a:endParaRPr>
          </a:p>
        </p:txBody>
      </p:sp>
      <p:sp>
        <p:nvSpPr>
          <p:cNvPr id="280" name="PlaceHolder 2"/>
          <p:cNvSpPr>
            <a:spLocks noGrp="1"/>
          </p:cNvSpPr>
          <p:nvPr>
            <p:ph/>
          </p:nvPr>
        </p:nvSpPr>
        <p:spPr>
          <a:xfrm>
            <a:off x="913680" y="1869120"/>
            <a:ext cx="10363320" cy="3423600"/>
          </a:xfrm>
          <a:prstGeom prst="rect">
            <a:avLst/>
          </a:prstGeom>
          <a:noFill/>
          <a:ln w="0">
            <a:noFill/>
          </a:ln>
        </p:spPr>
        <p:txBody>
          <a:bodyPr anchor="t">
            <a:noAutofit/>
          </a:bodyPr>
          <a:p>
            <a:pPr marL="457200" indent="-457200">
              <a:lnSpc>
                <a:spcPct val="120000"/>
              </a:lnSpc>
              <a:spcBef>
                <a:spcPts val="1001"/>
              </a:spcBef>
              <a:buClr>
                <a:srgbClr val="107ec6"/>
              </a:buClr>
              <a:buFont typeface="Times New Roman"/>
              <a:buAutoNum type="arabicPeriod"/>
            </a:pPr>
            <a:r>
              <a:rPr b="1" lang="en-US" sz="2000" spc="-1" strike="noStrike">
                <a:solidFill>
                  <a:srgbClr val="107ec6"/>
                </a:solidFill>
                <a:latin typeface="Times New Roman"/>
              </a:rPr>
              <a:t>Tổng quan:</a:t>
            </a:r>
            <a:endParaRPr b="0" lang="en-US" sz="2000" spc="-1" strike="noStrike" cap="all">
              <a:solidFill>
                <a:srgbClr val="000000"/>
              </a:solidFill>
              <a:latin typeface="Times New Roman"/>
            </a:endParaRPr>
          </a:p>
          <a:p>
            <a:pPr marL="457200" indent="-457200">
              <a:lnSpc>
                <a:spcPct val="120000"/>
              </a:lnSpc>
              <a:spcBef>
                <a:spcPts val="1001"/>
              </a:spcBef>
              <a:buClr>
                <a:srgbClr val="107ec6"/>
              </a:buClr>
              <a:buFont typeface="Times New Roman"/>
              <a:buAutoNum type="arabicPeriod"/>
            </a:pPr>
            <a:r>
              <a:rPr b="1" lang="en-US" sz="2000" spc="-1" strike="noStrike">
                <a:solidFill>
                  <a:srgbClr val="107ec6"/>
                </a:solidFill>
                <a:latin typeface="Times New Roman"/>
              </a:rPr>
              <a:t>Hiện thực:</a:t>
            </a:r>
            <a:endParaRPr b="0" lang="en-US" sz="2000" spc="-1" strike="noStrike" cap="all">
              <a:solidFill>
                <a:srgbClr val="000000"/>
              </a:solidFill>
              <a:latin typeface="Times New Roman"/>
            </a:endParaRPr>
          </a:p>
          <a:p>
            <a:pPr marL="457200" indent="-457200">
              <a:lnSpc>
                <a:spcPct val="120000"/>
              </a:lnSpc>
              <a:spcBef>
                <a:spcPts val="1001"/>
              </a:spcBef>
              <a:buClr>
                <a:srgbClr val="107ec6"/>
              </a:buClr>
              <a:buFont typeface="Times New Roman"/>
              <a:buAutoNum type="arabicPeriod"/>
            </a:pPr>
            <a:r>
              <a:rPr b="1" lang="en-US" sz="2000" spc="-1" strike="noStrike">
                <a:solidFill>
                  <a:srgbClr val="107ec6"/>
                </a:solidFill>
                <a:latin typeface="Times New Roman"/>
              </a:rPr>
              <a:t>Phân tích kết quả:</a:t>
            </a:r>
            <a:endParaRPr b="0" lang="en-US" sz="2000" spc="-1" strike="noStrike" cap="all">
              <a:solidFill>
                <a:srgbClr val="000000"/>
              </a:solidFill>
              <a:latin typeface="Times New Roman"/>
            </a:endParaRPr>
          </a:p>
          <a:p>
            <a:pPr>
              <a:lnSpc>
                <a:spcPct val="120000"/>
              </a:lnSpc>
              <a:spcBef>
                <a:spcPts val="1001"/>
              </a:spcBef>
              <a:buNone/>
              <a:tabLst>
                <a:tab algn="l" pos="0"/>
              </a:tabLst>
            </a:pPr>
            <a:endParaRPr b="0" lang="en-US" sz="2000" spc="-1" strike="noStrike" cap="all">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PlaceHolder 1"/>
          <p:cNvSpPr>
            <a:spLocks noGrp="1"/>
          </p:cNvSpPr>
          <p:nvPr>
            <p:ph type="title"/>
          </p:nvPr>
        </p:nvSpPr>
        <p:spPr>
          <a:xfrm>
            <a:off x="913680" y="618480"/>
            <a:ext cx="10364040" cy="1595880"/>
          </a:xfrm>
          <a:prstGeom prst="rect">
            <a:avLst/>
          </a:prstGeom>
          <a:noFill/>
          <a:ln w="0">
            <a:noFill/>
          </a:ln>
        </p:spPr>
        <p:txBody>
          <a:bodyPr anchor="ctr">
            <a:noAutofit/>
          </a:bodyPr>
          <a:p>
            <a:pPr algn="ctr">
              <a:lnSpc>
                <a:spcPct val="90000"/>
              </a:lnSpc>
              <a:buNone/>
            </a:pPr>
            <a:r>
              <a:rPr b="0" lang="en-US" sz="3600" spc="-1" strike="noStrike" cap="all">
                <a:solidFill>
                  <a:srgbClr val="000000"/>
                </a:solidFill>
                <a:latin typeface="Times New Roman"/>
              </a:rPr>
              <a:t>Thông tin thành viên nhóm</a:t>
            </a:r>
            <a:endParaRPr b="0" lang="en-US" sz="3600" spc="-1" strike="noStrike">
              <a:solidFill>
                <a:srgbClr val="000000"/>
              </a:solidFill>
              <a:latin typeface="Times New Roman"/>
            </a:endParaRPr>
          </a:p>
        </p:txBody>
      </p:sp>
      <p:graphicFrame>
        <p:nvGraphicFramePr>
          <p:cNvPr id="222" name="Table 6"/>
          <p:cNvGraphicFramePr/>
          <p:nvPr/>
        </p:nvGraphicFramePr>
        <p:xfrm>
          <a:off x="914400" y="2367000"/>
          <a:ext cx="10362960" cy="1482840"/>
        </p:xfrm>
        <a:graphic>
          <a:graphicData uri="http://schemas.openxmlformats.org/drawingml/2006/table">
            <a:tbl>
              <a:tblPr/>
              <a:tblGrid>
                <a:gridCol w="669600"/>
                <a:gridCol w="1077120"/>
                <a:gridCol w="3367800"/>
                <a:gridCol w="5248440"/>
              </a:tblGrid>
              <a:tr h="370800">
                <a:tc>
                  <a:txBody>
                    <a:bodyPr anchor="t">
                      <a:noAutofit/>
                    </a:bodyPr>
                    <a:p>
                      <a:pPr algn="ctr">
                        <a:lnSpc>
                          <a:spcPct val="100000"/>
                        </a:lnSpc>
                        <a:buNone/>
                      </a:pPr>
                      <a:r>
                        <a:rPr b="1" lang="en-US" sz="1800" spc="-1" strike="noStrike">
                          <a:solidFill>
                            <a:srgbClr val="ffffff"/>
                          </a:solidFill>
                          <a:latin typeface="Times New Roman"/>
                        </a:rPr>
                        <a:t>STT</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2fa3ee"/>
                    </a:solidFill>
                  </a:tcPr>
                </a:tc>
                <a:tc>
                  <a:txBody>
                    <a:bodyPr anchor="t">
                      <a:noAutofit/>
                    </a:bodyPr>
                    <a:p>
                      <a:pPr algn="ctr">
                        <a:lnSpc>
                          <a:spcPct val="100000"/>
                        </a:lnSpc>
                        <a:buNone/>
                      </a:pPr>
                      <a:r>
                        <a:rPr b="1" lang="en-US" sz="1800" spc="-1" strike="noStrike">
                          <a:solidFill>
                            <a:srgbClr val="ffffff"/>
                          </a:solidFill>
                          <a:latin typeface="Times New Roman"/>
                        </a:rPr>
                        <a:t>MSSV</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2fa3ee"/>
                    </a:solidFill>
                  </a:tcPr>
                </a:tc>
                <a:tc>
                  <a:txBody>
                    <a:bodyPr anchor="t">
                      <a:noAutofit/>
                    </a:bodyPr>
                    <a:p>
                      <a:pPr algn="ctr">
                        <a:lnSpc>
                          <a:spcPct val="100000"/>
                        </a:lnSpc>
                        <a:buNone/>
                      </a:pPr>
                      <a:r>
                        <a:rPr b="1" lang="en-US" sz="1800" spc="-1" strike="noStrike">
                          <a:solidFill>
                            <a:srgbClr val="ffffff"/>
                          </a:solidFill>
                          <a:latin typeface="Times New Roman"/>
                        </a:rPr>
                        <a:t>HỌ VÀ TÊN</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2fa3ee"/>
                    </a:solidFill>
                  </a:tcPr>
                </a:tc>
                <a:tc>
                  <a:txBody>
                    <a:bodyPr anchor="t">
                      <a:noAutofit/>
                    </a:bodyPr>
                    <a:p>
                      <a:pPr algn="ctr">
                        <a:lnSpc>
                          <a:spcPct val="100000"/>
                        </a:lnSpc>
                        <a:buNone/>
                      </a:pPr>
                      <a:r>
                        <a:rPr b="1" lang="en-US" sz="1800" spc="-1" strike="noStrike">
                          <a:solidFill>
                            <a:srgbClr val="ffffff"/>
                          </a:solidFill>
                          <a:latin typeface="Times New Roman"/>
                        </a:rPr>
                        <a:t>NHIỆM VỤ PHÂN CÔNG</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2fa3ee"/>
                    </a:solidFill>
                  </a:tcPr>
                </a:tc>
              </a:tr>
              <a:tr h="370800">
                <a:tc>
                  <a:txBody>
                    <a:bodyPr anchor="t">
                      <a:noAutofit/>
                    </a:bodyPr>
                    <a:p>
                      <a:pPr algn="ctr">
                        <a:lnSpc>
                          <a:spcPct val="100000"/>
                        </a:lnSpc>
                        <a:buNone/>
                      </a:pPr>
                      <a:r>
                        <a:rPr b="0" lang="en-US" sz="1800" spc="-1" strike="noStrike">
                          <a:solidFill>
                            <a:srgbClr val="000000"/>
                          </a:solidFill>
                          <a:latin typeface="Times New Roman"/>
                        </a:rPr>
                        <a:t>1</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cde0f8"/>
                    </a:solidFill>
                  </a:tcPr>
                </a:tc>
                <a:tc>
                  <a:txBody>
                    <a:bodyPr anchor="t">
                      <a:noAutofit/>
                    </a:bodyPr>
                    <a:p>
                      <a:pPr algn="ctr">
                        <a:lnSpc>
                          <a:spcPct val="100000"/>
                        </a:lnSpc>
                        <a:buNone/>
                      </a:pPr>
                      <a:r>
                        <a:rPr b="0" lang="en-US" sz="1800" spc="-1" strike="noStrike">
                          <a:solidFill>
                            <a:srgbClr val="000000"/>
                          </a:solidFill>
                          <a:latin typeface="Times New Roman"/>
                        </a:rPr>
                        <a:t>2333021</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cde0f8"/>
                    </a:solidFill>
                  </a:tcPr>
                </a:tc>
                <a:tc>
                  <a:txBody>
                    <a:bodyPr anchor="t">
                      <a:noAutofit/>
                    </a:bodyPr>
                    <a:p>
                      <a:pPr algn="ctr">
                        <a:lnSpc>
                          <a:spcPct val="100000"/>
                        </a:lnSpc>
                        <a:buNone/>
                      </a:pPr>
                      <a:r>
                        <a:rPr b="0" lang="en-US" sz="1800" spc="-1" strike="noStrike">
                          <a:solidFill>
                            <a:srgbClr val="000000"/>
                          </a:solidFill>
                          <a:latin typeface="Times New Roman"/>
                        </a:rPr>
                        <a:t>PHẠM NGUYỄN ĐỨC THÀNH</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cde0f8"/>
                    </a:solidFill>
                  </a:tcPr>
                </a:tc>
                <a:tc>
                  <a:txBody>
                    <a:bodyPr anchor="t">
                      <a:noAutofit/>
                    </a:bodyPr>
                    <a:p>
                      <a:pPr algn="ctr">
                        <a:lnSpc>
                          <a:spcPct val="100000"/>
                        </a:lnSpc>
                        <a:buNone/>
                      </a:pPr>
                      <a:r>
                        <a:rPr b="0" lang="en-US" sz="1800" spc="-1" strike="noStrike">
                          <a:solidFill>
                            <a:srgbClr val="000000"/>
                          </a:solidFill>
                          <a:latin typeface="Times New Roman"/>
                        </a:rPr>
                        <a:t>THIẾT KẾ SLIDE VÀ NỘI DUNG BÁO CÁO</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cde0f8"/>
                    </a:solidFill>
                  </a:tcPr>
                </a:tc>
              </a:tr>
              <a:tr h="370800">
                <a:tc>
                  <a:txBody>
                    <a:bodyPr anchor="t">
                      <a:noAutofit/>
                    </a:bodyPr>
                    <a:p>
                      <a:pPr algn="ctr">
                        <a:lnSpc>
                          <a:spcPct val="100000"/>
                        </a:lnSpc>
                        <a:buNone/>
                      </a:pPr>
                      <a:r>
                        <a:rPr b="0" lang="en-US" sz="1800" spc="-1" strike="noStrike">
                          <a:solidFill>
                            <a:srgbClr val="000000"/>
                          </a:solidFill>
                          <a:latin typeface="Times New Roman"/>
                        </a:rPr>
                        <a:t>2</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7f0fb"/>
                    </a:solidFill>
                  </a:tcPr>
                </a:tc>
                <a:tc>
                  <a:txBody>
                    <a:bodyPr anchor="t">
                      <a:noAutofit/>
                    </a:bodyPr>
                    <a:p>
                      <a:pPr algn="ctr">
                        <a:lnSpc>
                          <a:spcPct val="100000"/>
                        </a:lnSpc>
                        <a:buNone/>
                      </a:pPr>
                      <a:r>
                        <a:rPr b="0" lang="en-US" sz="1800" spc="-1" strike="noStrike">
                          <a:solidFill>
                            <a:srgbClr val="000000"/>
                          </a:solidFill>
                          <a:latin typeface="Times New Roman"/>
                        </a:rPr>
                        <a:t>2114485</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7f0fb"/>
                    </a:solidFill>
                  </a:tcPr>
                </a:tc>
                <a:tc>
                  <a:txBody>
                    <a:bodyPr anchor="t">
                      <a:noAutofit/>
                    </a:bodyPr>
                    <a:p>
                      <a:pPr algn="ctr">
                        <a:lnSpc>
                          <a:spcPct val="100000"/>
                        </a:lnSpc>
                        <a:buNone/>
                      </a:pPr>
                      <a:r>
                        <a:rPr b="0" lang="en-US" sz="1800" spc="-1" strike="noStrike">
                          <a:solidFill>
                            <a:srgbClr val="000000"/>
                          </a:solidFill>
                          <a:latin typeface="Times New Roman"/>
                        </a:rPr>
                        <a:t>VÕ MAI PHƯƠNG</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7f0fb"/>
                    </a:solidFill>
                  </a:tcPr>
                </a:tc>
                <a:tc>
                  <a:txBody>
                    <a:bodyPr anchor="t">
                      <a:noAutofit/>
                    </a:bodyPr>
                    <a:p>
                      <a:pPr algn="ctr">
                        <a:lnSpc>
                          <a:spcPct val="100000"/>
                        </a:lnSpc>
                        <a:buNone/>
                      </a:pPr>
                      <a:r>
                        <a:rPr b="0" lang="en-US" sz="1800" spc="-1" strike="noStrike">
                          <a:solidFill>
                            <a:srgbClr val="000000"/>
                          </a:solidFill>
                          <a:latin typeface="Times New Roman"/>
                        </a:rPr>
                        <a:t>THỰC HIỆN NÔI DUNG PHẦN ĐỊNH THỜI</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7f0fb"/>
                    </a:solidFill>
                  </a:tcPr>
                </a:tc>
              </a:tr>
              <a:tr h="370800">
                <a:tc>
                  <a:txBody>
                    <a:bodyPr anchor="t">
                      <a:noAutofit/>
                    </a:bodyPr>
                    <a:p>
                      <a:pPr algn="ctr">
                        <a:lnSpc>
                          <a:spcPct val="100000"/>
                        </a:lnSpc>
                        <a:buNone/>
                      </a:pPr>
                      <a:r>
                        <a:rPr b="0" lang="en-US" sz="1800" spc="-1" strike="noStrike">
                          <a:solidFill>
                            <a:srgbClr val="000000"/>
                          </a:solidFill>
                          <a:latin typeface="Times New Roman"/>
                        </a:rPr>
                        <a:t>3</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cde0f8"/>
                    </a:solidFill>
                  </a:tcPr>
                </a:tc>
                <a:tc>
                  <a:txBody>
                    <a:bodyPr anchor="t">
                      <a:noAutofit/>
                    </a:bodyPr>
                    <a:p>
                      <a:pPr algn="ctr">
                        <a:lnSpc>
                          <a:spcPct val="100000"/>
                        </a:lnSpc>
                        <a:buNone/>
                      </a:pPr>
                      <a:r>
                        <a:rPr b="0" lang="en-US" sz="1800" spc="-1" strike="noStrike">
                          <a:solidFill>
                            <a:srgbClr val="000000"/>
                          </a:solidFill>
                          <a:latin typeface="Times New Roman"/>
                        </a:rPr>
                        <a:t>2212607</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cde0f8"/>
                    </a:solidFill>
                  </a:tcPr>
                </a:tc>
                <a:tc>
                  <a:txBody>
                    <a:bodyPr anchor="t">
                      <a:noAutofit/>
                    </a:bodyPr>
                    <a:p>
                      <a:pPr algn="ctr">
                        <a:lnSpc>
                          <a:spcPct val="100000"/>
                        </a:lnSpc>
                        <a:buNone/>
                      </a:pPr>
                      <a:r>
                        <a:rPr b="0" lang="en-US" sz="1800" spc="-1" strike="noStrike">
                          <a:solidFill>
                            <a:srgbClr val="000000"/>
                          </a:solidFill>
                          <a:latin typeface="Times New Roman"/>
                        </a:rPr>
                        <a:t>DƯỜNG HỒ HOÀNG PHÚC</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cde0f8"/>
                    </a:solidFill>
                  </a:tcPr>
                </a:tc>
                <a:tc>
                  <a:txBody>
                    <a:bodyPr anchor="t">
                      <a:noAutofit/>
                    </a:bodyPr>
                    <a:p>
                      <a:pPr algn="ctr">
                        <a:lnSpc>
                          <a:spcPct val="100000"/>
                        </a:lnSpc>
                        <a:buNone/>
                      </a:pPr>
                      <a:r>
                        <a:rPr b="0" lang="en-US" sz="1800" spc="-1" strike="noStrike">
                          <a:solidFill>
                            <a:srgbClr val="000000"/>
                          </a:solidFill>
                          <a:latin typeface="Times New Roman"/>
                        </a:rPr>
                        <a:t>THỰC HIỆN NỘI DUNG PHẦN QUẢN LÝ BỘ NHỚ</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cde0f8"/>
                    </a:solidFill>
                  </a:tcPr>
                </a:tc>
              </a:tr>
            </a:tbl>
          </a:graphicData>
        </a:graphic>
      </p:graphicFrame>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PlaceHolder 1"/>
          <p:cNvSpPr>
            <a:spLocks noGrp="1"/>
          </p:cNvSpPr>
          <p:nvPr>
            <p:ph type="title"/>
          </p:nvPr>
        </p:nvSpPr>
        <p:spPr>
          <a:xfrm>
            <a:off x="913680" y="618480"/>
            <a:ext cx="10364040" cy="1595880"/>
          </a:xfrm>
          <a:prstGeom prst="rect">
            <a:avLst/>
          </a:prstGeom>
          <a:noFill/>
          <a:ln w="0">
            <a:noFill/>
          </a:ln>
        </p:spPr>
        <p:txBody>
          <a:bodyPr anchor="ctr">
            <a:noAutofit/>
          </a:bodyPr>
          <a:p>
            <a:pPr>
              <a:lnSpc>
                <a:spcPct val="90000"/>
              </a:lnSpc>
              <a:buNone/>
            </a:pPr>
            <a:r>
              <a:rPr b="1" lang="en-US" sz="3600" spc="-1" strike="noStrike">
                <a:solidFill>
                  <a:srgbClr val="107ec6"/>
                </a:solidFill>
                <a:latin typeface="Times New Roman"/>
              </a:rPr>
              <a:t>1. Tổng quan</a:t>
            </a:r>
            <a:endParaRPr b="0" lang="en-US" sz="3600" spc="-1" strike="noStrike">
              <a:solidFill>
                <a:srgbClr val="000000"/>
              </a:solidFill>
              <a:latin typeface="Times New Roman"/>
            </a:endParaRPr>
          </a:p>
        </p:txBody>
      </p:sp>
      <p:sp>
        <p:nvSpPr>
          <p:cNvPr id="282" name="PlaceHolder 2"/>
          <p:cNvSpPr>
            <a:spLocks noGrp="1"/>
          </p:cNvSpPr>
          <p:nvPr>
            <p:ph/>
          </p:nvPr>
        </p:nvSpPr>
        <p:spPr>
          <a:xfrm>
            <a:off x="777960" y="1869120"/>
            <a:ext cx="10363320" cy="3423600"/>
          </a:xfrm>
          <a:prstGeom prst="rect">
            <a:avLst/>
          </a:prstGeom>
          <a:noFill/>
          <a:ln w="0">
            <a:noFill/>
          </a:ln>
        </p:spPr>
        <p:txBody>
          <a:bodyPr anchor="t">
            <a:noAutofit/>
          </a:bodyPr>
          <a:p>
            <a:pPr marL="457200" indent="228600" algn="just">
              <a:lnSpc>
                <a:spcPct val="150000"/>
              </a:lnSpc>
              <a:buClr>
                <a:srgbClr val="000000"/>
              </a:buClr>
              <a:buFont typeface="Arial"/>
              <a:buChar char="•"/>
            </a:pPr>
            <a:r>
              <a:rPr b="0" lang="en-US" sz="1800" spc="-1" strike="noStrike">
                <a:solidFill>
                  <a:srgbClr val="000000"/>
                </a:solidFill>
                <a:latin typeface="Times New Roman"/>
                <a:ea typeface="SimSun"/>
              </a:rPr>
              <a:t>Hệ điều hành mà nhóm mô phỏng sẽ quản lý bộ nhớ với kỹ thuật phân đoạn kết hợp phân trang (segmentation with paging hoặc segmented paging) mục đích là tận dụng được lợi thế của cả 2 phương pháp này.</a:t>
            </a:r>
            <a:endParaRPr b="0" lang="en-US" sz="1800" spc="-1" strike="noStrike" cap="all">
              <a:solidFill>
                <a:srgbClr val="000000"/>
              </a:solidFill>
              <a:latin typeface="Times New Roman"/>
            </a:endParaRPr>
          </a:p>
          <a:p>
            <a:pPr marL="457200" indent="228600" algn="just">
              <a:lnSpc>
                <a:spcPct val="150000"/>
              </a:lnSpc>
              <a:buClr>
                <a:srgbClr val="000000"/>
              </a:buClr>
              <a:buFont typeface="Arial"/>
              <a:buChar char="•"/>
            </a:pPr>
            <a:r>
              <a:rPr b="0" lang="en-US" sz="1800" spc="-1" strike="noStrike">
                <a:solidFill>
                  <a:srgbClr val="111111"/>
                </a:solidFill>
                <a:latin typeface="Times New Roman"/>
                <a:ea typeface="Times New Roman"/>
              </a:rPr>
              <a:t>Đây là cơ chế mà ở đó không gian bộ nhớ của mỗi process sẽ được chia thành một sốmemory segment (hay memory area) có thể khác nhau về kích thước để phân loại các dữ liệu (code segment, data segment, heap segment, stack segment ,...) và được mỗi process quản lý thông qua bảng phân đoạn (segment table). Các phân đoạn (memory segment) này lại được hệ thống chia thành các trang được quản lý qua bảng phân trang (page table). Mỗi phân đoạn sẽ sở hữu một bảng phân trang riêng. Sau đây là các thông số cấu hình cho hệ điều hành môphỏng (dòng được tô đậm):</a:t>
            </a:r>
            <a:endParaRPr b="0" lang="en-US" sz="1800" spc="-1" strike="noStrike" cap="all">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PlaceHolder 1"/>
          <p:cNvSpPr>
            <a:spLocks noGrp="1"/>
          </p:cNvSpPr>
          <p:nvPr>
            <p:ph type="title"/>
          </p:nvPr>
        </p:nvSpPr>
        <p:spPr>
          <a:xfrm>
            <a:off x="913680" y="618480"/>
            <a:ext cx="10364040" cy="1595880"/>
          </a:xfrm>
          <a:prstGeom prst="rect">
            <a:avLst/>
          </a:prstGeom>
          <a:noFill/>
          <a:ln w="0">
            <a:noFill/>
          </a:ln>
        </p:spPr>
        <p:txBody>
          <a:bodyPr anchor="ctr">
            <a:noAutofit/>
          </a:bodyPr>
          <a:p>
            <a:pPr>
              <a:lnSpc>
                <a:spcPct val="90000"/>
              </a:lnSpc>
              <a:buNone/>
            </a:pPr>
            <a:r>
              <a:rPr b="1" lang="en-US" sz="3600" spc="-1" strike="noStrike">
                <a:solidFill>
                  <a:srgbClr val="107ec6"/>
                </a:solidFill>
                <a:latin typeface="Times New Roman"/>
              </a:rPr>
              <a:t>Đây là thông số cấu hình của hệ điều hành mô phỏng ( dòng được tô đậm)</a:t>
            </a:r>
            <a:endParaRPr b="0" lang="en-US" sz="3600" spc="-1" strike="noStrike">
              <a:solidFill>
                <a:srgbClr val="000000"/>
              </a:solidFill>
              <a:latin typeface="Times New Roman"/>
            </a:endParaRPr>
          </a:p>
        </p:txBody>
      </p:sp>
      <p:pic>
        <p:nvPicPr>
          <p:cNvPr id="284" name="Content Placeholder 3" descr=""/>
          <p:cNvPicPr/>
          <p:nvPr/>
        </p:nvPicPr>
        <p:blipFill>
          <a:blip r:embed="rId1"/>
          <a:stretch/>
        </p:blipFill>
        <p:spPr>
          <a:xfrm>
            <a:off x="986760" y="2214720"/>
            <a:ext cx="10290960" cy="194040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5" name="Picture 3" descr=""/>
          <p:cNvPicPr/>
          <p:nvPr/>
        </p:nvPicPr>
        <p:blipFill>
          <a:blip r:embed="rId1"/>
          <a:stretch/>
        </p:blipFill>
        <p:spPr>
          <a:xfrm>
            <a:off x="2393280" y="1199160"/>
            <a:ext cx="7405200" cy="489348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PlaceHolder 1"/>
          <p:cNvSpPr>
            <a:spLocks noGrp="1"/>
          </p:cNvSpPr>
          <p:nvPr>
            <p:ph type="title"/>
          </p:nvPr>
        </p:nvSpPr>
        <p:spPr>
          <a:xfrm>
            <a:off x="913680" y="618480"/>
            <a:ext cx="10364040" cy="1595880"/>
          </a:xfrm>
          <a:prstGeom prst="rect">
            <a:avLst/>
          </a:prstGeom>
          <a:noFill/>
          <a:ln w="0">
            <a:noFill/>
          </a:ln>
        </p:spPr>
        <p:txBody>
          <a:bodyPr anchor="ctr">
            <a:noAutofit/>
          </a:bodyPr>
          <a:p>
            <a:pPr>
              <a:lnSpc>
                <a:spcPct val="90000"/>
              </a:lnSpc>
              <a:buNone/>
            </a:pPr>
            <a:r>
              <a:rPr b="1" lang="en-US" sz="3600" spc="-1" strike="noStrike">
                <a:solidFill>
                  <a:srgbClr val="107ec6"/>
                </a:solidFill>
                <a:latin typeface="Times New Roman"/>
              </a:rPr>
              <a:t>1. Hiện thực</a:t>
            </a:r>
            <a:endParaRPr b="0" lang="en-US" sz="3600" spc="-1" strike="noStrike">
              <a:solidFill>
                <a:srgbClr val="000000"/>
              </a:solidFill>
              <a:latin typeface="Times New Roman"/>
            </a:endParaRPr>
          </a:p>
        </p:txBody>
      </p:sp>
      <p:sp>
        <p:nvSpPr>
          <p:cNvPr id="287" name="PlaceHolder 2"/>
          <p:cNvSpPr>
            <a:spLocks noGrp="1"/>
          </p:cNvSpPr>
          <p:nvPr>
            <p:ph/>
          </p:nvPr>
        </p:nvSpPr>
        <p:spPr>
          <a:xfrm>
            <a:off x="777960" y="1869120"/>
            <a:ext cx="10363320" cy="3423600"/>
          </a:xfrm>
          <a:prstGeom prst="rect">
            <a:avLst/>
          </a:prstGeom>
          <a:noFill/>
          <a:ln w="0">
            <a:noFill/>
          </a:ln>
        </p:spPr>
        <p:txBody>
          <a:bodyPr anchor="t">
            <a:noAutofit/>
          </a:bodyPr>
          <a:p>
            <a:pPr marL="457200" algn="just">
              <a:lnSpc>
                <a:spcPct val="150000"/>
              </a:lnSpc>
              <a:buNone/>
              <a:tabLst>
                <a:tab algn="l" pos="0"/>
              </a:tabLst>
            </a:pPr>
            <a:r>
              <a:rPr b="1" lang="en-US" sz="1800" spc="-1" strike="noStrike">
                <a:solidFill>
                  <a:srgbClr val="000000"/>
                </a:solidFill>
                <a:latin typeface="Times New Roman"/>
                <a:ea typeface="SimSun"/>
              </a:rPr>
              <a:t>1.1 Cấp phát bộ nhớ:</a:t>
            </a:r>
            <a:endParaRPr b="0" lang="en-US" sz="1800" spc="-1" strike="noStrike" cap="all">
              <a:solidFill>
                <a:srgbClr val="000000"/>
              </a:solidFill>
              <a:latin typeface="Times New Roman"/>
            </a:endParaRPr>
          </a:p>
          <a:p>
            <a:pPr marL="457200" algn="just">
              <a:lnSpc>
                <a:spcPct val="150000"/>
              </a:lnSpc>
              <a:buNone/>
              <a:tabLst>
                <a:tab algn="l" pos="0"/>
              </a:tabLst>
            </a:pPr>
            <a:r>
              <a:rPr b="1" lang="en-US" sz="1800" spc="-1" strike="noStrike">
                <a:solidFill>
                  <a:srgbClr val="000000"/>
                </a:solidFill>
                <a:latin typeface="Times New Roman"/>
                <a:ea typeface="SimSun"/>
              </a:rPr>
              <a:t>1.2 Thu hồi bộ nhớ:</a:t>
            </a:r>
            <a:endParaRPr b="0" lang="en-US" sz="1800" spc="-1" strike="noStrike" cap="all">
              <a:solidFill>
                <a:srgbClr val="000000"/>
              </a:solidFill>
              <a:latin typeface="Times New Roman"/>
            </a:endParaRPr>
          </a:p>
          <a:p>
            <a:pPr marL="457200" algn="just">
              <a:lnSpc>
                <a:spcPct val="150000"/>
              </a:lnSpc>
              <a:buNone/>
              <a:tabLst>
                <a:tab algn="l" pos="0"/>
              </a:tabLst>
            </a:pPr>
            <a:r>
              <a:rPr b="1" lang="en-US" sz="1800" spc="-1" strike="noStrike">
                <a:solidFill>
                  <a:srgbClr val="000000"/>
                </a:solidFill>
                <a:latin typeface="Times New Roman"/>
                <a:ea typeface="SimSun"/>
              </a:rPr>
              <a:t>1.3 Đọc / Ghi bộ nhớ:</a:t>
            </a:r>
            <a:endParaRPr b="0" lang="en-US" sz="1800" spc="-1" strike="noStrike" cap="all">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PlaceHolder 1"/>
          <p:cNvSpPr>
            <a:spLocks noGrp="1"/>
          </p:cNvSpPr>
          <p:nvPr>
            <p:ph type="title"/>
          </p:nvPr>
        </p:nvSpPr>
        <p:spPr>
          <a:xfrm>
            <a:off x="913680" y="618480"/>
            <a:ext cx="10364040" cy="1595880"/>
          </a:xfrm>
          <a:prstGeom prst="rect">
            <a:avLst/>
          </a:prstGeom>
          <a:noFill/>
          <a:ln w="0">
            <a:noFill/>
          </a:ln>
        </p:spPr>
        <p:txBody>
          <a:bodyPr anchor="ctr">
            <a:noAutofit/>
          </a:bodyPr>
          <a:p>
            <a:pPr>
              <a:lnSpc>
                <a:spcPct val="90000"/>
              </a:lnSpc>
              <a:buNone/>
            </a:pPr>
            <a:r>
              <a:rPr b="0" lang="en-US" sz="3600" spc="-1" strike="noStrike">
                <a:solidFill>
                  <a:srgbClr val="000000"/>
                </a:solidFill>
                <a:latin typeface="Times New Roman"/>
              </a:rPr>
              <a:t>1.1 Cấp phát bộ nhớ:</a:t>
            </a:r>
            <a:endParaRPr b="0" lang="en-US" sz="3600" spc="-1" strike="noStrike">
              <a:solidFill>
                <a:srgbClr val="000000"/>
              </a:solidFill>
              <a:latin typeface="Times New Roman"/>
            </a:endParaRPr>
          </a:p>
        </p:txBody>
      </p:sp>
      <p:sp>
        <p:nvSpPr>
          <p:cNvPr id="289" name="PlaceHolder 2"/>
          <p:cNvSpPr>
            <a:spLocks noGrp="1"/>
          </p:cNvSpPr>
          <p:nvPr>
            <p:ph/>
          </p:nvPr>
        </p:nvSpPr>
        <p:spPr>
          <a:xfrm>
            <a:off x="913680" y="1851120"/>
            <a:ext cx="10363320" cy="3423600"/>
          </a:xfrm>
          <a:prstGeom prst="rect">
            <a:avLst/>
          </a:prstGeom>
          <a:noFill/>
          <a:ln w="0">
            <a:noFill/>
          </a:ln>
        </p:spPr>
        <p:txBody>
          <a:bodyPr anchor="t">
            <a:noAutofit/>
          </a:bodyPr>
          <a:p>
            <a:pPr algn="just">
              <a:lnSpc>
                <a:spcPct val="150000"/>
              </a:lnSpc>
              <a:buNone/>
              <a:tabLst>
                <a:tab algn="l" pos="0"/>
              </a:tabLst>
            </a:pPr>
            <a:r>
              <a:rPr b="0" lang="en-US" sz="1800" spc="-1" strike="noStrike">
                <a:solidFill>
                  <a:srgbClr val="000000"/>
                </a:solidFill>
                <a:latin typeface="Times New Roman"/>
                <a:ea typeface="SimSun"/>
              </a:rPr>
              <a:t>Thông qua __alloc() hệ thống sẽ cấp phát một vùng nhớ theo yêu cầu của process caller. Ban đầu hệ thống sẽ tìm kiếm vùng nhớ (memory region) phù hợp trong số các vùng trống mà phân đoạn hiện tại (xác định qua biến vmaid) đang có nếu tìm thấy hệ thống sẽ cấp phát vùng nhớ này cho caller. Ngược lại, tức là không có vùng nào đủ kích thước để đáp ứng yêu cầu hiện tại hệ thống sẽ phải tăng giới hạn của phân đoạn qua hàm inc_vma_limit().</a:t>
            </a:r>
            <a:endParaRPr b="0" lang="en-US" sz="1800" spc="-1" strike="noStrike" cap="all">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PlaceHolder 1"/>
          <p:cNvSpPr>
            <a:spLocks noGrp="1"/>
          </p:cNvSpPr>
          <p:nvPr>
            <p:ph type="title"/>
          </p:nvPr>
        </p:nvSpPr>
        <p:spPr>
          <a:xfrm>
            <a:off x="913680" y="618480"/>
            <a:ext cx="10364040" cy="1595880"/>
          </a:xfrm>
          <a:prstGeom prst="rect">
            <a:avLst/>
          </a:prstGeom>
          <a:noFill/>
          <a:ln w="0">
            <a:noFill/>
          </a:ln>
        </p:spPr>
        <p:txBody>
          <a:bodyPr anchor="ctr">
            <a:noAutofit/>
          </a:bodyPr>
          <a:p>
            <a:pPr>
              <a:lnSpc>
                <a:spcPct val="90000"/>
              </a:lnSpc>
              <a:buNone/>
            </a:pPr>
            <a:r>
              <a:rPr b="0" lang="en-US" sz="3600" spc="-1" strike="noStrike">
                <a:solidFill>
                  <a:srgbClr val="000000"/>
                </a:solidFill>
                <a:latin typeface="Times New Roman"/>
              </a:rPr>
              <a:t>1.1 Cấp phát bộ nhớ:</a:t>
            </a:r>
            <a:endParaRPr b="0" lang="en-US" sz="3600" spc="-1" strike="noStrike">
              <a:solidFill>
                <a:srgbClr val="000000"/>
              </a:solidFill>
              <a:latin typeface="Times New Roman"/>
            </a:endParaRPr>
          </a:p>
        </p:txBody>
      </p:sp>
      <p:sp>
        <p:nvSpPr>
          <p:cNvPr id="291" name="PlaceHolder 2"/>
          <p:cNvSpPr>
            <a:spLocks noGrp="1"/>
          </p:cNvSpPr>
          <p:nvPr>
            <p:ph/>
          </p:nvPr>
        </p:nvSpPr>
        <p:spPr>
          <a:xfrm>
            <a:off x="913680" y="1851120"/>
            <a:ext cx="10363320" cy="3423600"/>
          </a:xfrm>
          <a:prstGeom prst="rect">
            <a:avLst/>
          </a:prstGeom>
          <a:noFill/>
          <a:ln w="0">
            <a:noFill/>
          </a:ln>
        </p:spPr>
        <p:txBody>
          <a:bodyPr anchor="t">
            <a:noAutofit/>
          </a:bodyPr>
          <a:p>
            <a:pPr algn="just">
              <a:lnSpc>
                <a:spcPct val="150000"/>
              </a:lnSpc>
              <a:buNone/>
              <a:tabLst>
                <a:tab algn="l" pos="0"/>
              </a:tabLst>
            </a:pPr>
            <a:r>
              <a:rPr b="0" lang="en-US" sz="1800" spc="-1" strike="noStrike">
                <a:solidFill>
                  <a:srgbClr val="000000"/>
                </a:solidFill>
                <a:latin typeface="Times New Roman"/>
                <a:ea typeface="SimSun"/>
              </a:rPr>
              <a:t>Các hành vi của hàm inc_vma_limit() như sau:</a:t>
            </a:r>
            <a:endParaRPr b="0" lang="en-US" sz="1800" spc="-1" strike="noStrike" cap="all">
              <a:solidFill>
                <a:srgbClr val="000000"/>
              </a:solidFill>
              <a:latin typeface="Times New Roman"/>
            </a:endParaRPr>
          </a:p>
          <a:p>
            <a:pPr marL="343080" indent="-343080" algn="just">
              <a:lnSpc>
                <a:spcPct val="150000"/>
              </a:lnSpc>
              <a:buClr>
                <a:srgbClr val="000000"/>
              </a:buClr>
              <a:buFont typeface="Symbol"/>
              <a:buChar char=""/>
              <a:tabLst>
                <a:tab algn="l" pos="0"/>
              </a:tabLst>
            </a:pPr>
            <a:r>
              <a:rPr b="0" lang="en-US" sz="1800" spc="-1" strike="noStrike">
                <a:solidFill>
                  <a:srgbClr val="000000"/>
                </a:solidFill>
                <a:latin typeface="Times New Roman"/>
                <a:ea typeface="SimSun"/>
              </a:rPr>
              <a:t>Tạo vùng nhớ mới (bắt đầu từ địa chỉ của con trỏ sbrk) có kích thước bằng với kích thước mà caller yêu cầu.</a:t>
            </a:r>
            <a:endParaRPr b="0" lang="en-US" sz="1800" spc="-1" strike="noStrike" cap="all">
              <a:solidFill>
                <a:srgbClr val="000000"/>
              </a:solidFill>
              <a:latin typeface="Times New Roman"/>
            </a:endParaRPr>
          </a:p>
          <a:p>
            <a:pPr marL="343080" indent="-343080" algn="just">
              <a:lnSpc>
                <a:spcPct val="150000"/>
              </a:lnSpc>
              <a:buClr>
                <a:srgbClr val="000000"/>
              </a:buClr>
              <a:buFont typeface="Symbol"/>
              <a:buChar char=""/>
              <a:tabLst>
                <a:tab algn="l" pos="0"/>
              </a:tabLst>
            </a:pPr>
            <a:r>
              <a:rPr b="0" lang="en-US" sz="1800" spc="-1" strike="noStrike">
                <a:solidFill>
                  <a:srgbClr val="000000"/>
                </a:solidFill>
                <a:latin typeface="Times New Roman"/>
                <a:ea typeface="SimSun"/>
              </a:rPr>
              <a:t>Tạo vùng nhớ mới (bắt đầu từ địa chỉ của con trỏ sbrk) có kích thước bằng với kích thước mà caller yêu cầu.</a:t>
            </a:r>
            <a:endParaRPr b="0" lang="en-US" sz="1800" spc="-1" strike="noStrike" cap="all">
              <a:solidFill>
                <a:srgbClr val="000000"/>
              </a:solidFill>
              <a:latin typeface="Times New Roman"/>
            </a:endParaRPr>
          </a:p>
          <a:p>
            <a:pPr marL="343080" indent="-343080" algn="just">
              <a:lnSpc>
                <a:spcPct val="150000"/>
              </a:lnSpc>
              <a:buClr>
                <a:srgbClr val="000000"/>
              </a:buClr>
              <a:buFont typeface="Symbol"/>
              <a:buChar char=""/>
              <a:tabLst>
                <a:tab algn="l" pos="0"/>
              </a:tabLst>
            </a:pPr>
            <a:r>
              <a:rPr b="0" lang="en-US" sz="1800" spc="-1" strike="noStrike">
                <a:solidFill>
                  <a:srgbClr val="000000"/>
                </a:solidFill>
                <a:latin typeface="Times New Roman"/>
                <a:ea typeface="SimSun"/>
              </a:rPr>
              <a:t>Tạo vùng nhớ mới (bắt đầu từ địa chỉ của con trỏ sbrk) có kích thước bằng với kích thước mà caller yêu cầu.</a:t>
            </a:r>
            <a:endParaRPr b="0" lang="en-US" sz="1800" spc="-1" strike="noStrike" cap="all">
              <a:solidFill>
                <a:srgbClr val="000000"/>
              </a:solidFill>
              <a:latin typeface="Times New Roman"/>
            </a:endParaRPr>
          </a:p>
          <a:p>
            <a:pPr>
              <a:lnSpc>
                <a:spcPct val="120000"/>
              </a:lnSpc>
              <a:spcBef>
                <a:spcPts val="1001"/>
              </a:spcBef>
              <a:buNone/>
              <a:tabLst>
                <a:tab algn="l" pos="0"/>
              </a:tabLst>
            </a:pPr>
            <a:endParaRPr b="0" lang="en-US" sz="1800" spc="-1" strike="noStrike" cap="all">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PlaceHolder 1"/>
          <p:cNvSpPr>
            <a:spLocks noGrp="1"/>
          </p:cNvSpPr>
          <p:nvPr>
            <p:ph type="title"/>
          </p:nvPr>
        </p:nvSpPr>
        <p:spPr>
          <a:xfrm>
            <a:off x="913680" y="618480"/>
            <a:ext cx="10364040" cy="1595880"/>
          </a:xfrm>
          <a:prstGeom prst="rect">
            <a:avLst/>
          </a:prstGeom>
          <a:noFill/>
          <a:ln w="0">
            <a:noFill/>
          </a:ln>
        </p:spPr>
        <p:txBody>
          <a:bodyPr anchor="ctr">
            <a:noAutofit/>
          </a:bodyPr>
          <a:p>
            <a:pPr>
              <a:lnSpc>
                <a:spcPct val="90000"/>
              </a:lnSpc>
              <a:buNone/>
            </a:pPr>
            <a:r>
              <a:rPr b="0" lang="en-US" sz="3600" spc="-1" strike="noStrike">
                <a:solidFill>
                  <a:srgbClr val="000000"/>
                </a:solidFill>
                <a:latin typeface="Times New Roman"/>
              </a:rPr>
              <a:t>1.1 Cấp phát bộ nhớ:</a:t>
            </a:r>
            <a:endParaRPr b="0" lang="en-US" sz="3600" spc="-1" strike="noStrike">
              <a:solidFill>
                <a:srgbClr val="000000"/>
              </a:solidFill>
              <a:latin typeface="Times New Roman"/>
            </a:endParaRPr>
          </a:p>
        </p:txBody>
      </p:sp>
      <p:pic>
        <p:nvPicPr>
          <p:cNvPr id="293" name="Content Placeholder 6" descr=""/>
          <p:cNvPicPr/>
          <p:nvPr/>
        </p:nvPicPr>
        <p:blipFill>
          <a:blip r:embed="rId1"/>
          <a:stretch/>
        </p:blipFill>
        <p:spPr>
          <a:xfrm>
            <a:off x="990720" y="2372040"/>
            <a:ext cx="5105160" cy="2113560"/>
          </a:xfrm>
          <a:prstGeom prst="rect">
            <a:avLst/>
          </a:prstGeom>
          <a:ln w="0">
            <a:noFill/>
          </a:ln>
        </p:spPr>
      </p:pic>
      <p:pic>
        <p:nvPicPr>
          <p:cNvPr id="294" name="Content Placeholder 8" descr=""/>
          <p:cNvPicPr/>
          <p:nvPr/>
        </p:nvPicPr>
        <p:blipFill>
          <a:blip r:embed="rId2"/>
          <a:stretch/>
        </p:blipFill>
        <p:spPr>
          <a:xfrm>
            <a:off x="6398640" y="2367000"/>
            <a:ext cx="4651920" cy="342396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PlaceHolder 1"/>
          <p:cNvSpPr>
            <a:spLocks noGrp="1"/>
          </p:cNvSpPr>
          <p:nvPr>
            <p:ph type="title"/>
          </p:nvPr>
        </p:nvSpPr>
        <p:spPr>
          <a:xfrm>
            <a:off x="913680" y="618480"/>
            <a:ext cx="10364040" cy="1595880"/>
          </a:xfrm>
          <a:prstGeom prst="rect">
            <a:avLst/>
          </a:prstGeom>
          <a:noFill/>
          <a:ln w="0">
            <a:noFill/>
          </a:ln>
        </p:spPr>
        <p:txBody>
          <a:bodyPr anchor="ctr">
            <a:noAutofit/>
          </a:bodyPr>
          <a:p>
            <a:pPr>
              <a:lnSpc>
                <a:spcPct val="90000"/>
              </a:lnSpc>
              <a:buNone/>
            </a:pPr>
            <a:r>
              <a:rPr b="0" lang="en-US" sz="3600" spc="-1" strike="noStrike">
                <a:solidFill>
                  <a:srgbClr val="000000"/>
                </a:solidFill>
                <a:latin typeface="Times New Roman"/>
              </a:rPr>
              <a:t>1.2 Thu hồi bộ nhớ:</a:t>
            </a:r>
            <a:endParaRPr b="0" lang="en-US" sz="3600" spc="-1" strike="noStrike">
              <a:solidFill>
                <a:srgbClr val="000000"/>
              </a:solidFill>
              <a:latin typeface="Times New Roman"/>
            </a:endParaRPr>
          </a:p>
        </p:txBody>
      </p:sp>
      <p:sp>
        <p:nvSpPr>
          <p:cNvPr id="296" name="PlaceHolder 2"/>
          <p:cNvSpPr>
            <a:spLocks noGrp="1"/>
          </p:cNvSpPr>
          <p:nvPr>
            <p:ph/>
          </p:nvPr>
        </p:nvSpPr>
        <p:spPr>
          <a:xfrm>
            <a:off x="913680" y="2367000"/>
            <a:ext cx="5105520" cy="3423600"/>
          </a:xfrm>
          <a:prstGeom prst="rect">
            <a:avLst/>
          </a:prstGeom>
          <a:noFill/>
          <a:ln w="0">
            <a:noFill/>
          </a:ln>
        </p:spPr>
        <p:txBody>
          <a:bodyPr anchor="t">
            <a:noAutofit/>
          </a:bodyPr>
          <a:p>
            <a:pPr algn="just">
              <a:lnSpc>
                <a:spcPct val="150000"/>
              </a:lnSpc>
              <a:buNone/>
              <a:tabLst>
                <a:tab algn="l" pos="0"/>
              </a:tabLst>
            </a:pPr>
            <a:r>
              <a:rPr b="0" lang="en-US" sz="1800" spc="-1" strike="noStrike">
                <a:solidFill>
                  <a:srgbClr val="000000"/>
                </a:solidFill>
                <a:latin typeface="Times New Roman"/>
                <a:ea typeface="SimSun"/>
              </a:rPr>
              <a:t>Hàm __free() thực hiện công việc thu hồi vùng nhớ rgid, với hàm này hệ thống chỉ đưa vùng nhớ này vào danh sách các vùng nhớ trống để chờ đợi yêu cầu cấp phát tiếp theo.</a:t>
            </a:r>
            <a:endParaRPr b="0" lang="en-US" sz="1800" spc="-1" strike="noStrike" cap="all">
              <a:solidFill>
                <a:srgbClr val="000000"/>
              </a:solidFill>
              <a:latin typeface="Times New Roman"/>
            </a:endParaRPr>
          </a:p>
        </p:txBody>
      </p:sp>
      <p:pic>
        <p:nvPicPr>
          <p:cNvPr id="297" name="Content Placeholder 5" descr=""/>
          <p:cNvPicPr/>
          <p:nvPr/>
        </p:nvPicPr>
        <p:blipFill>
          <a:blip r:embed="rId1"/>
          <a:stretch/>
        </p:blipFill>
        <p:spPr>
          <a:xfrm>
            <a:off x="6095880" y="2367000"/>
            <a:ext cx="5105160" cy="251208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PlaceHolder 1"/>
          <p:cNvSpPr>
            <a:spLocks noGrp="1"/>
          </p:cNvSpPr>
          <p:nvPr>
            <p:ph type="title"/>
          </p:nvPr>
        </p:nvSpPr>
        <p:spPr>
          <a:xfrm>
            <a:off x="913680" y="618480"/>
            <a:ext cx="10364040" cy="1595880"/>
          </a:xfrm>
          <a:prstGeom prst="rect">
            <a:avLst/>
          </a:prstGeom>
          <a:noFill/>
          <a:ln w="0">
            <a:noFill/>
          </a:ln>
        </p:spPr>
        <p:txBody>
          <a:bodyPr anchor="ctr">
            <a:noAutofit/>
          </a:bodyPr>
          <a:p>
            <a:pPr>
              <a:lnSpc>
                <a:spcPct val="90000"/>
              </a:lnSpc>
              <a:buNone/>
            </a:pPr>
            <a:r>
              <a:rPr b="0" lang="en-US" sz="3600" spc="-1" strike="noStrike">
                <a:solidFill>
                  <a:srgbClr val="000000"/>
                </a:solidFill>
                <a:latin typeface="Times New Roman"/>
              </a:rPr>
              <a:t>1.3 Đọc / ghi bộ nhớ:</a:t>
            </a:r>
            <a:endParaRPr b="0" lang="en-US" sz="3600" spc="-1" strike="noStrike">
              <a:solidFill>
                <a:srgbClr val="000000"/>
              </a:solidFill>
              <a:latin typeface="Times New Roman"/>
            </a:endParaRPr>
          </a:p>
        </p:txBody>
      </p:sp>
      <p:sp>
        <p:nvSpPr>
          <p:cNvPr id="299" name="PlaceHolder 2"/>
          <p:cNvSpPr>
            <a:spLocks noGrp="1"/>
          </p:cNvSpPr>
          <p:nvPr>
            <p:ph/>
          </p:nvPr>
        </p:nvSpPr>
        <p:spPr>
          <a:xfrm>
            <a:off x="914400" y="1832760"/>
            <a:ext cx="10363320" cy="3423600"/>
          </a:xfrm>
          <a:prstGeom prst="rect">
            <a:avLst/>
          </a:prstGeom>
          <a:noFill/>
          <a:ln w="0">
            <a:noFill/>
          </a:ln>
        </p:spPr>
        <p:txBody>
          <a:bodyPr anchor="t">
            <a:noAutofit/>
          </a:bodyPr>
          <a:p>
            <a:pPr>
              <a:lnSpc>
                <a:spcPct val="120000"/>
              </a:lnSpc>
              <a:spcBef>
                <a:spcPts val="1001"/>
              </a:spcBef>
              <a:buNone/>
              <a:tabLst>
                <a:tab algn="l" pos="0"/>
              </a:tabLst>
            </a:pPr>
            <a:r>
              <a:rPr b="0" lang="en-US" sz="1800" spc="-1" strike="noStrike">
                <a:solidFill>
                  <a:srgbClr val="000000"/>
                </a:solidFill>
                <a:latin typeface="Times New Roman"/>
                <a:ea typeface="SimSun"/>
              </a:rPr>
              <a:t>Đầu tiên, để thực hiện đọc hay ghi vào một vùng nhớ hệ thống phải xác định được trang đích để thực hiện thao tác. Để thu được trang này, hệ điều hành mô phỏng của nhóm sử dụng hàm sau đây:</a:t>
            </a:r>
            <a:endParaRPr b="0" lang="en-US" sz="1800" spc="-1" strike="noStrike" cap="all">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PlaceHolder 1"/>
          <p:cNvSpPr>
            <a:spLocks noGrp="1"/>
          </p:cNvSpPr>
          <p:nvPr>
            <p:ph type="title"/>
          </p:nvPr>
        </p:nvSpPr>
        <p:spPr>
          <a:xfrm>
            <a:off x="913680" y="618480"/>
            <a:ext cx="10364040" cy="1595880"/>
          </a:xfrm>
          <a:prstGeom prst="rect">
            <a:avLst/>
          </a:prstGeom>
          <a:noFill/>
          <a:ln w="0">
            <a:noFill/>
          </a:ln>
        </p:spPr>
        <p:txBody>
          <a:bodyPr anchor="ctr">
            <a:noAutofit/>
          </a:bodyPr>
          <a:p>
            <a:pPr>
              <a:lnSpc>
                <a:spcPct val="90000"/>
              </a:lnSpc>
              <a:buNone/>
            </a:pPr>
            <a:r>
              <a:rPr b="0" lang="en-US" sz="3600" spc="-1" strike="noStrike">
                <a:solidFill>
                  <a:srgbClr val="000000"/>
                </a:solidFill>
                <a:latin typeface="Times New Roman"/>
              </a:rPr>
              <a:t>1.3 Đọc / ghi bộ nhớ:</a:t>
            </a:r>
            <a:endParaRPr b="0" lang="en-US" sz="3600" spc="-1" strike="noStrike">
              <a:solidFill>
                <a:srgbClr val="000000"/>
              </a:solidFill>
              <a:latin typeface="Times New Roman"/>
            </a:endParaRPr>
          </a:p>
        </p:txBody>
      </p:sp>
      <p:pic>
        <p:nvPicPr>
          <p:cNvPr id="301" name="Content Placeholder 9" descr=""/>
          <p:cNvPicPr/>
          <p:nvPr/>
        </p:nvPicPr>
        <p:blipFill>
          <a:blip r:embed="rId1"/>
          <a:stretch/>
        </p:blipFill>
        <p:spPr>
          <a:xfrm>
            <a:off x="913680" y="2367000"/>
            <a:ext cx="5105160" cy="2995200"/>
          </a:xfrm>
          <a:prstGeom prst="rect">
            <a:avLst/>
          </a:prstGeom>
          <a:ln w="0">
            <a:noFill/>
          </a:ln>
        </p:spPr>
      </p:pic>
      <p:pic>
        <p:nvPicPr>
          <p:cNvPr id="302" name="Content Placeholder 11" descr=""/>
          <p:cNvPicPr/>
          <p:nvPr/>
        </p:nvPicPr>
        <p:blipFill>
          <a:blip r:embed="rId2"/>
          <a:stretch/>
        </p:blipFill>
        <p:spPr>
          <a:xfrm>
            <a:off x="6200640" y="2367000"/>
            <a:ext cx="5048280" cy="342396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PlaceHolder 1"/>
          <p:cNvSpPr>
            <a:spLocks noGrp="1"/>
          </p:cNvSpPr>
          <p:nvPr>
            <p:ph type="title"/>
          </p:nvPr>
        </p:nvSpPr>
        <p:spPr>
          <a:xfrm>
            <a:off x="913680" y="618480"/>
            <a:ext cx="10364040" cy="1595880"/>
          </a:xfrm>
          <a:prstGeom prst="rect">
            <a:avLst/>
          </a:prstGeom>
          <a:noFill/>
          <a:ln w="0">
            <a:noFill/>
          </a:ln>
        </p:spPr>
        <p:txBody>
          <a:bodyPr anchor="ctr">
            <a:noAutofit/>
          </a:bodyPr>
          <a:p>
            <a:pPr algn="ctr">
              <a:lnSpc>
                <a:spcPct val="90000"/>
              </a:lnSpc>
              <a:buNone/>
            </a:pPr>
            <a:r>
              <a:rPr b="1" lang="en-US" sz="3600" spc="-1" strike="noStrike" cap="all">
                <a:solidFill>
                  <a:srgbClr val="000000"/>
                </a:solidFill>
                <a:latin typeface="Times New Roman"/>
              </a:rPr>
              <a:t>Nội dung báo cáo</a:t>
            </a:r>
            <a:endParaRPr b="0" lang="en-US" sz="3600" spc="-1" strike="noStrike">
              <a:solidFill>
                <a:srgbClr val="000000"/>
              </a:solidFill>
              <a:latin typeface="Times New Roman"/>
            </a:endParaRPr>
          </a:p>
        </p:txBody>
      </p:sp>
      <p:sp>
        <p:nvSpPr>
          <p:cNvPr id="224" name="PlaceHolder 2"/>
          <p:cNvSpPr>
            <a:spLocks noGrp="1"/>
          </p:cNvSpPr>
          <p:nvPr>
            <p:ph/>
          </p:nvPr>
        </p:nvSpPr>
        <p:spPr>
          <a:xfrm>
            <a:off x="913680" y="2367000"/>
            <a:ext cx="10363320" cy="3423600"/>
          </a:xfrm>
          <a:prstGeom prst="rect">
            <a:avLst/>
          </a:prstGeom>
          <a:noFill/>
          <a:ln w="0">
            <a:noFill/>
          </a:ln>
        </p:spPr>
        <p:txBody>
          <a:bodyPr anchor="t">
            <a:noAutofit/>
          </a:bodyPr>
          <a:p>
            <a:pPr>
              <a:lnSpc>
                <a:spcPct val="120000"/>
              </a:lnSpc>
              <a:spcBef>
                <a:spcPts val="1001"/>
              </a:spcBef>
              <a:buNone/>
              <a:tabLst>
                <a:tab algn="l" pos="0"/>
              </a:tabLst>
            </a:pPr>
            <a:r>
              <a:rPr b="0" lang="en-US" sz="2000" spc="-1" strike="noStrike">
                <a:solidFill>
                  <a:srgbClr val="000000"/>
                </a:solidFill>
                <a:latin typeface="Times New Roman"/>
              </a:rPr>
              <a:t>Mục tiêu của đề tài là mô phỏng lại các thành phần của một hệ điều hành đơn giản, gồm 2 thành phần chính</a:t>
            </a:r>
            <a:r>
              <a:rPr b="0" lang="en-US" sz="2000" spc="-1" strike="noStrike" cap="all">
                <a:solidFill>
                  <a:srgbClr val="000000"/>
                </a:solidFill>
                <a:latin typeface="Times New Roman"/>
              </a:rPr>
              <a:t>:</a:t>
            </a:r>
            <a:endParaRPr b="0" lang="en-US" sz="2000" spc="-1" strike="noStrike" cap="all">
              <a:solidFill>
                <a:srgbClr val="000000"/>
              </a:solidFill>
              <a:latin typeface="Times New Roman"/>
            </a:endParaRPr>
          </a:p>
          <a:p>
            <a:pPr marL="514440" indent="-514440">
              <a:lnSpc>
                <a:spcPct val="120000"/>
              </a:lnSpc>
              <a:spcBef>
                <a:spcPts val="1001"/>
              </a:spcBef>
              <a:buClr>
                <a:srgbClr val="107ec6"/>
              </a:buClr>
              <a:buFont typeface="Times New Roman"/>
              <a:buAutoNum type="romanUcPeriod"/>
              <a:tabLst>
                <a:tab algn="l" pos="0"/>
              </a:tabLst>
            </a:pPr>
            <a:r>
              <a:rPr b="1" lang="en-US" sz="2000" spc="-1" strike="noStrike" cap="all">
                <a:solidFill>
                  <a:srgbClr val="107ec6"/>
                </a:solidFill>
                <a:latin typeface="Times New Roman"/>
              </a:rPr>
              <a:t>CHính sách định thời</a:t>
            </a:r>
            <a:endParaRPr b="0" lang="en-US" sz="2000" spc="-1" strike="noStrike" cap="all">
              <a:solidFill>
                <a:srgbClr val="000000"/>
              </a:solidFill>
              <a:latin typeface="Times New Roman"/>
            </a:endParaRPr>
          </a:p>
          <a:p>
            <a:pPr marL="514440" indent="-514440">
              <a:lnSpc>
                <a:spcPct val="120000"/>
              </a:lnSpc>
              <a:spcBef>
                <a:spcPts val="1001"/>
              </a:spcBef>
              <a:buClr>
                <a:srgbClr val="107ec6"/>
              </a:buClr>
              <a:buFont typeface="Times New Roman"/>
              <a:buAutoNum type="romanUcPeriod"/>
              <a:tabLst>
                <a:tab algn="l" pos="0"/>
              </a:tabLst>
            </a:pPr>
            <a:r>
              <a:rPr b="1" lang="en-US" sz="2000" spc="-1" strike="noStrike" cap="all">
                <a:solidFill>
                  <a:srgbClr val="107ec6"/>
                </a:solidFill>
                <a:latin typeface="Times New Roman"/>
              </a:rPr>
              <a:t>Quản lý bộ nhớ</a:t>
            </a:r>
            <a:endParaRPr b="0" lang="en-US" sz="2000" spc="-1" strike="noStrike" cap="all">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PlaceHolder 1"/>
          <p:cNvSpPr>
            <a:spLocks noGrp="1"/>
          </p:cNvSpPr>
          <p:nvPr>
            <p:ph type="title"/>
          </p:nvPr>
        </p:nvSpPr>
        <p:spPr>
          <a:xfrm>
            <a:off x="913680" y="618480"/>
            <a:ext cx="10364040" cy="1595880"/>
          </a:xfrm>
          <a:prstGeom prst="rect">
            <a:avLst/>
          </a:prstGeom>
          <a:noFill/>
          <a:ln w="0">
            <a:noFill/>
          </a:ln>
        </p:spPr>
        <p:txBody>
          <a:bodyPr anchor="ctr">
            <a:noAutofit/>
          </a:bodyPr>
          <a:p>
            <a:pPr>
              <a:lnSpc>
                <a:spcPct val="90000"/>
              </a:lnSpc>
              <a:buNone/>
            </a:pPr>
            <a:r>
              <a:rPr b="0" lang="en-US" sz="3600" spc="-1" strike="noStrike">
                <a:solidFill>
                  <a:srgbClr val="000000"/>
                </a:solidFill>
                <a:latin typeface="Times New Roman"/>
              </a:rPr>
              <a:t>C. Đọc / ghi bộ nhớ:</a:t>
            </a:r>
            <a:endParaRPr b="0" lang="en-US" sz="3600" spc="-1" strike="noStrike">
              <a:solidFill>
                <a:srgbClr val="000000"/>
              </a:solidFill>
              <a:latin typeface="Times New Roman"/>
            </a:endParaRPr>
          </a:p>
        </p:txBody>
      </p:sp>
      <p:sp>
        <p:nvSpPr>
          <p:cNvPr id="304" name="PlaceHolder 2"/>
          <p:cNvSpPr>
            <a:spLocks noGrp="1"/>
          </p:cNvSpPr>
          <p:nvPr>
            <p:ph/>
          </p:nvPr>
        </p:nvSpPr>
        <p:spPr>
          <a:xfrm>
            <a:off x="913680" y="1851120"/>
            <a:ext cx="10363320" cy="3423600"/>
          </a:xfrm>
          <a:prstGeom prst="rect">
            <a:avLst/>
          </a:prstGeom>
          <a:noFill/>
          <a:ln w="0">
            <a:noFill/>
          </a:ln>
        </p:spPr>
        <p:txBody>
          <a:bodyPr anchor="t">
            <a:noAutofit/>
          </a:bodyPr>
          <a:p>
            <a:pPr algn="just">
              <a:lnSpc>
                <a:spcPct val="150000"/>
              </a:lnSpc>
              <a:buNone/>
              <a:tabLst>
                <a:tab algn="l" pos="0"/>
              </a:tabLst>
            </a:pPr>
            <a:r>
              <a:rPr b="0" lang="en-US" sz="1800" spc="-1" strike="noStrike">
                <a:solidFill>
                  <a:srgbClr val="000000"/>
                </a:solidFill>
                <a:latin typeface="Times New Roman"/>
                <a:ea typeface="SimSun"/>
              </a:rPr>
              <a:t>Nếu trang hiện tại đã hiện diện trong RAM (thể hiện qua bit present) ta có thể trực tiếp thu được trang này nhưng trong trường hợp ngược lại (page fault), ta cần phải thực hiện hoán đổi (swap) để đưa trang vào RAM sau đó mới truy xuất vào trang. Các bước cụ thể như sau:</a:t>
            </a:r>
            <a:endParaRPr b="0" lang="en-US" sz="1800" spc="-1" strike="noStrike" cap="all">
              <a:solidFill>
                <a:srgbClr val="000000"/>
              </a:solidFill>
              <a:latin typeface="Times New Roman"/>
            </a:endParaRPr>
          </a:p>
          <a:p>
            <a:pPr marL="343080" indent="-343080" algn="just">
              <a:lnSpc>
                <a:spcPct val="150000"/>
              </a:lnSpc>
              <a:buClr>
                <a:srgbClr val="000000"/>
              </a:buClr>
              <a:buFont typeface="Symbol"/>
              <a:buChar char=""/>
              <a:tabLst>
                <a:tab algn="l" pos="0"/>
              </a:tabLst>
            </a:pPr>
            <a:r>
              <a:rPr b="0" lang="en-US" sz="1800" spc="-1" strike="noStrike">
                <a:solidFill>
                  <a:srgbClr val="000000"/>
                </a:solidFill>
                <a:latin typeface="Times New Roman"/>
                <a:ea typeface="SimSun"/>
              </a:rPr>
              <a:t>Tìm trang thay thế qua hàm find_victim_page() nếu không tìm được trang khả thi hệ thống sẽ dừng lập tức</a:t>
            </a:r>
            <a:endParaRPr b="0" lang="en-US" sz="1800" spc="-1" strike="noStrike" cap="all">
              <a:solidFill>
                <a:srgbClr val="000000"/>
              </a:solidFill>
              <a:latin typeface="Times New Roman"/>
            </a:endParaRPr>
          </a:p>
          <a:p>
            <a:pPr marL="343080" indent="-343080" algn="just">
              <a:lnSpc>
                <a:spcPct val="150000"/>
              </a:lnSpc>
              <a:buClr>
                <a:srgbClr val="000000"/>
              </a:buClr>
              <a:buFont typeface="Symbol"/>
              <a:buChar char=""/>
              <a:tabLst>
                <a:tab algn="l" pos="0"/>
              </a:tabLst>
            </a:pPr>
            <a:r>
              <a:rPr b="0" lang="en-US" sz="1800" spc="-1" strike="noStrike">
                <a:solidFill>
                  <a:srgbClr val="000000"/>
                </a:solidFill>
                <a:latin typeface="Times New Roman"/>
                <a:ea typeface="SimSun"/>
              </a:rPr>
              <a:t>Tìm khung (frame) trống trong bộ nhớ SWAP qua hàm memphy_get_freefp().</a:t>
            </a:r>
            <a:endParaRPr b="0" lang="en-US" sz="1800" spc="-1" strike="noStrike" cap="all">
              <a:solidFill>
                <a:srgbClr val="000000"/>
              </a:solidFill>
              <a:latin typeface="Times New Roman"/>
            </a:endParaRPr>
          </a:p>
          <a:p>
            <a:pPr marL="343080" indent="-343080" algn="just">
              <a:lnSpc>
                <a:spcPct val="150000"/>
              </a:lnSpc>
              <a:buClr>
                <a:srgbClr val="000000"/>
              </a:buClr>
              <a:buFont typeface="Symbol"/>
              <a:buChar char=""/>
              <a:tabLst>
                <a:tab algn="l" pos="0"/>
              </a:tabLst>
            </a:pPr>
            <a:r>
              <a:rPr b="0" lang="en-US" sz="1800" spc="-1" strike="noStrike">
                <a:solidFill>
                  <a:srgbClr val="000000"/>
                </a:solidFill>
                <a:latin typeface="Times New Roman"/>
                <a:ea typeface="SimSun"/>
              </a:rPr>
              <a:t>Sau khi đã tìm được cả trang thay thế và khung trống, hệ thống sẽ thực hiện swap out và swap in. Đầu tiên hệ thống sẽ sao chép nội dung của trang thay thế từ RAM sang SWAP. Sau đó sẽ sao chép nội dung khung chứa dữ liệu cần truy xuất từ SWAP sang lại RAM.</a:t>
            </a:r>
            <a:endParaRPr b="0" lang="en-US" sz="1800" spc="-1" strike="noStrike" cap="all">
              <a:solidFill>
                <a:srgbClr val="000000"/>
              </a:solidFill>
              <a:latin typeface="Times New Roman"/>
            </a:endParaRPr>
          </a:p>
          <a:p>
            <a:pPr marL="343080" indent="-343080" algn="just">
              <a:lnSpc>
                <a:spcPct val="150000"/>
              </a:lnSpc>
              <a:buClr>
                <a:srgbClr val="000000"/>
              </a:buClr>
              <a:buFont typeface="Symbol"/>
              <a:buChar char=""/>
              <a:tabLst>
                <a:tab algn="l" pos="0"/>
              </a:tabLst>
            </a:pPr>
            <a:r>
              <a:rPr b="0" lang="en-US" sz="1800" spc="-1" strike="noStrike">
                <a:solidFill>
                  <a:srgbClr val="000000"/>
                </a:solidFill>
                <a:latin typeface="Times New Roman"/>
                <a:ea typeface="SimSun"/>
              </a:rPr>
              <a:t>Cập nhật lại nội dung của page table entry (pte) tương ứng với hai đối tượng đã được swap.</a:t>
            </a:r>
            <a:endParaRPr b="0" lang="en-US" sz="1800" spc="-1" strike="noStrike" cap="all">
              <a:solidFill>
                <a:srgbClr val="000000"/>
              </a:solidFill>
              <a:latin typeface="Times New Roman"/>
            </a:endParaRPr>
          </a:p>
          <a:p>
            <a:pPr>
              <a:lnSpc>
                <a:spcPct val="120000"/>
              </a:lnSpc>
              <a:spcBef>
                <a:spcPts val="1001"/>
              </a:spcBef>
              <a:buNone/>
              <a:tabLst>
                <a:tab algn="l" pos="0"/>
              </a:tabLst>
            </a:pPr>
            <a:endParaRPr b="0" lang="en-US" sz="1800" spc="-1" strike="noStrike" cap="all">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PlaceHolder 1"/>
          <p:cNvSpPr>
            <a:spLocks noGrp="1"/>
          </p:cNvSpPr>
          <p:nvPr>
            <p:ph type="title"/>
          </p:nvPr>
        </p:nvSpPr>
        <p:spPr>
          <a:xfrm>
            <a:off x="913680" y="618480"/>
            <a:ext cx="10364040" cy="1595880"/>
          </a:xfrm>
          <a:prstGeom prst="rect">
            <a:avLst/>
          </a:prstGeom>
          <a:noFill/>
          <a:ln w="0">
            <a:noFill/>
          </a:ln>
        </p:spPr>
        <p:txBody>
          <a:bodyPr anchor="ctr">
            <a:noAutofit/>
          </a:bodyPr>
          <a:p>
            <a:pPr>
              <a:lnSpc>
                <a:spcPct val="90000"/>
              </a:lnSpc>
              <a:buNone/>
            </a:pPr>
            <a:r>
              <a:rPr b="0" lang="en-US" sz="3600" spc="-1" strike="noStrike">
                <a:solidFill>
                  <a:srgbClr val="000000"/>
                </a:solidFill>
                <a:latin typeface="Times New Roman"/>
              </a:rPr>
              <a:t>1.3 Đọc / ghi bộ nhớ:</a:t>
            </a:r>
            <a:endParaRPr b="0" lang="en-US" sz="3600" spc="-1" strike="noStrike">
              <a:solidFill>
                <a:srgbClr val="000000"/>
              </a:solidFill>
              <a:latin typeface="Times New Roman"/>
            </a:endParaRPr>
          </a:p>
        </p:txBody>
      </p:sp>
      <p:sp>
        <p:nvSpPr>
          <p:cNvPr id="306" name="PlaceHolder 2"/>
          <p:cNvSpPr>
            <a:spLocks noGrp="1"/>
          </p:cNvSpPr>
          <p:nvPr>
            <p:ph/>
          </p:nvPr>
        </p:nvSpPr>
        <p:spPr>
          <a:xfrm>
            <a:off x="913680" y="2367000"/>
            <a:ext cx="5105520" cy="3423600"/>
          </a:xfrm>
          <a:prstGeom prst="rect">
            <a:avLst/>
          </a:prstGeom>
          <a:noFill/>
          <a:ln w="0">
            <a:noFill/>
          </a:ln>
        </p:spPr>
        <p:txBody>
          <a:bodyPr anchor="t">
            <a:noAutofit/>
          </a:bodyPr>
          <a:p>
            <a:pPr marL="228600" indent="-228600">
              <a:lnSpc>
                <a:spcPct val="120000"/>
              </a:lnSpc>
              <a:spcBef>
                <a:spcPts val="1001"/>
              </a:spcBef>
              <a:buClr>
                <a:srgbClr val="000000"/>
              </a:buClr>
              <a:buFont typeface="Arial"/>
              <a:buChar char="•"/>
            </a:pPr>
            <a:r>
              <a:rPr b="0" lang="en-US" sz="1800" spc="-1" strike="noStrike">
                <a:solidFill>
                  <a:srgbClr val="000000"/>
                </a:solidFill>
                <a:latin typeface="Times New Roman"/>
                <a:ea typeface="SimSun"/>
              </a:rPr>
              <a:t>Đây là hàm được sử dụng để tìm trang thay thế theo nguyên tắc first in, first out (FIFO).</a:t>
            </a:r>
            <a:endParaRPr b="0" lang="en-US" sz="1800" spc="-1" strike="noStrike" cap="all">
              <a:solidFill>
                <a:srgbClr val="000000"/>
              </a:solidFill>
              <a:latin typeface="Times New Roman"/>
            </a:endParaRPr>
          </a:p>
          <a:p>
            <a:pPr>
              <a:lnSpc>
                <a:spcPct val="120000"/>
              </a:lnSpc>
              <a:spcBef>
                <a:spcPts val="1001"/>
              </a:spcBef>
              <a:buNone/>
            </a:pPr>
            <a:endParaRPr b="0" lang="en-US" sz="2000" spc="-1" strike="noStrike" cap="all">
              <a:solidFill>
                <a:srgbClr val="000000"/>
              </a:solidFill>
              <a:latin typeface="Times New Roman"/>
            </a:endParaRPr>
          </a:p>
        </p:txBody>
      </p:sp>
      <p:pic>
        <p:nvPicPr>
          <p:cNvPr id="307" name="Content Placeholder 7" descr=""/>
          <p:cNvPicPr/>
          <p:nvPr/>
        </p:nvPicPr>
        <p:blipFill>
          <a:blip r:embed="rId1"/>
          <a:stretch/>
        </p:blipFill>
        <p:spPr>
          <a:xfrm>
            <a:off x="6336360" y="2367000"/>
            <a:ext cx="4505040" cy="342396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PlaceHolder 1"/>
          <p:cNvSpPr>
            <a:spLocks noGrp="1"/>
          </p:cNvSpPr>
          <p:nvPr>
            <p:ph type="title"/>
          </p:nvPr>
        </p:nvSpPr>
        <p:spPr>
          <a:xfrm>
            <a:off x="913680" y="618480"/>
            <a:ext cx="10364040" cy="1595880"/>
          </a:xfrm>
          <a:prstGeom prst="rect">
            <a:avLst/>
          </a:prstGeom>
          <a:noFill/>
          <a:ln w="0">
            <a:noFill/>
          </a:ln>
        </p:spPr>
        <p:txBody>
          <a:bodyPr anchor="ctr">
            <a:noAutofit/>
          </a:bodyPr>
          <a:p>
            <a:pPr>
              <a:lnSpc>
                <a:spcPct val="90000"/>
              </a:lnSpc>
              <a:buNone/>
            </a:pPr>
            <a:r>
              <a:rPr b="0" lang="en-US" sz="3600" spc="-1" strike="noStrike">
                <a:solidFill>
                  <a:srgbClr val="000000"/>
                </a:solidFill>
                <a:latin typeface="Times New Roman"/>
              </a:rPr>
              <a:t>1.3 Đọc / ghi bộ nhớ:</a:t>
            </a:r>
            <a:endParaRPr b="0" lang="en-US" sz="3600" spc="-1" strike="noStrike">
              <a:solidFill>
                <a:srgbClr val="000000"/>
              </a:solidFill>
              <a:latin typeface="Times New Roman"/>
            </a:endParaRPr>
          </a:p>
        </p:txBody>
      </p:sp>
      <p:sp>
        <p:nvSpPr>
          <p:cNvPr id="309" name="PlaceHolder 2"/>
          <p:cNvSpPr>
            <a:spLocks noGrp="1"/>
          </p:cNvSpPr>
          <p:nvPr>
            <p:ph/>
          </p:nvPr>
        </p:nvSpPr>
        <p:spPr>
          <a:xfrm>
            <a:off x="823320" y="1878120"/>
            <a:ext cx="10454040" cy="1136160"/>
          </a:xfrm>
          <a:prstGeom prst="rect">
            <a:avLst/>
          </a:prstGeom>
          <a:noFill/>
          <a:ln w="0">
            <a:noFill/>
          </a:ln>
        </p:spPr>
        <p:txBody>
          <a:bodyPr anchor="b">
            <a:noAutofit/>
          </a:bodyPr>
          <a:p>
            <a:pPr>
              <a:lnSpc>
                <a:spcPct val="85000"/>
              </a:lnSpc>
              <a:spcBef>
                <a:spcPts val="1001"/>
              </a:spcBef>
              <a:buNone/>
              <a:tabLst>
                <a:tab algn="l" pos="0"/>
              </a:tabLst>
            </a:pPr>
            <a:r>
              <a:rPr b="0" lang="en-US" sz="1800" spc="-1" strike="noStrike">
                <a:solidFill>
                  <a:srgbClr val="000000"/>
                </a:solidFill>
                <a:latin typeface="Times New Roman"/>
                <a:ea typeface="SimSun"/>
              </a:rPr>
              <a:t>Sau khi thu được trang đích chung ta đã có thể đọc (hoặc ghi) dữ liệu vào trang mong muốn. Bên dưới là pg_getval() và pg_setval() lần lượt hỗ trợ công việc đọc và ghi dữ liệu vào bộ nhớ</a:t>
            </a:r>
            <a:endParaRPr b="0" lang="en-US" sz="1800" spc="-1" strike="noStrike" cap="all">
              <a:solidFill>
                <a:srgbClr val="000000"/>
              </a:solidFill>
              <a:latin typeface="Times New Roman"/>
            </a:endParaRPr>
          </a:p>
        </p:txBody>
      </p:sp>
      <p:pic>
        <p:nvPicPr>
          <p:cNvPr id="310" name="Content Placeholder 13" descr=""/>
          <p:cNvPicPr/>
          <p:nvPr/>
        </p:nvPicPr>
        <p:blipFill>
          <a:blip r:embed="rId1"/>
          <a:stretch/>
        </p:blipFill>
        <p:spPr>
          <a:xfrm>
            <a:off x="914400" y="3201480"/>
            <a:ext cx="5105160" cy="2439000"/>
          </a:xfrm>
          <a:prstGeom prst="rect">
            <a:avLst/>
          </a:prstGeom>
          <a:ln w="0">
            <a:noFill/>
          </a:ln>
        </p:spPr>
      </p:pic>
      <p:pic>
        <p:nvPicPr>
          <p:cNvPr id="311" name="Content Placeholder 15" descr=""/>
          <p:cNvPicPr/>
          <p:nvPr/>
        </p:nvPicPr>
        <p:blipFill>
          <a:blip r:embed="rId2"/>
          <a:stretch/>
        </p:blipFill>
        <p:spPr>
          <a:xfrm>
            <a:off x="6172200" y="3201480"/>
            <a:ext cx="5105160" cy="243900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PlaceHolder 1"/>
          <p:cNvSpPr>
            <a:spLocks noGrp="1"/>
          </p:cNvSpPr>
          <p:nvPr>
            <p:ph type="title"/>
          </p:nvPr>
        </p:nvSpPr>
        <p:spPr>
          <a:xfrm>
            <a:off x="913680" y="618480"/>
            <a:ext cx="10364040" cy="1595880"/>
          </a:xfrm>
          <a:prstGeom prst="rect">
            <a:avLst/>
          </a:prstGeom>
          <a:noFill/>
          <a:ln w="0">
            <a:noFill/>
          </a:ln>
        </p:spPr>
        <p:txBody>
          <a:bodyPr anchor="ctr">
            <a:noAutofit/>
          </a:bodyPr>
          <a:p>
            <a:pPr>
              <a:lnSpc>
                <a:spcPct val="90000"/>
              </a:lnSpc>
              <a:buNone/>
            </a:pPr>
            <a:r>
              <a:rPr b="1" lang="en-US" sz="3600" spc="-1" strike="noStrike">
                <a:solidFill>
                  <a:srgbClr val="107ec6"/>
                </a:solidFill>
                <a:latin typeface="Times New Roman"/>
              </a:rPr>
              <a:t>2. Phân tích kết quả:</a:t>
            </a:r>
            <a:endParaRPr b="0" lang="en-US" sz="3600" spc="-1" strike="noStrike">
              <a:solidFill>
                <a:srgbClr val="000000"/>
              </a:solidFill>
              <a:latin typeface="Times New Roman"/>
            </a:endParaRPr>
          </a:p>
        </p:txBody>
      </p:sp>
      <p:sp>
        <p:nvSpPr>
          <p:cNvPr id="313" name="PlaceHolder 2"/>
          <p:cNvSpPr>
            <a:spLocks noGrp="1"/>
          </p:cNvSpPr>
          <p:nvPr>
            <p:ph/>
          </p:nvPr>
        </p:nvSpPr>
        <p:spPr>
          <a:xfrm>
            <a:off x="902160" y="1887120"/>
            <a:ext cx="10363320" cy="3423600"/>
          </a:xfrm>
          <a:prstGeom prst="rect">
            <a:avLst/>
          </a:prstGeom>
          <a:noFill/>
          <a:ln w="0">
            <a:noFill/>
          </a:ln>
        </p:spPr>
        <p:txBody>
          <a:bodyPr anchor="t">
            <a:noAutofit/>
          </a:bodyPr>
          <a:p>
            <a:pPr>
              <a:lnSpc>
                <a:spcPct val="150000"/>
              </a:lnSpc>
              <a:buNone/>
              <a:tabLst>
                <a:tab algn="l" pos="0"/>
              </a:tabLst>
            </a:pPr>
            <a:r>
              <a:rPr b="0" lang="en-US" sz="1800" spc="-1" strike="noStrike">
                <a:solidFill>
                  <a:srgbClr val="000000"/>
                </a:solidFill>
                <a:latin typeface="Times New Roman"/>
                <a:ea typeface="SimSun"/>
              </a:rPr>
              <a:t>Test case được thực hiện trên file “os_1_singlecpu_mlq_paging” có nội dung như sau</a:t>
            </a:r>
            <a:endParaRPr b="0" lang="en-US" sz="1800" spc="-1" strike="noStrike" cap="all">
              <a:solidFill>
                <a:srgbClr val="000000"/>
              </a:solidFill>
              <a:latin typeface="Times New Roman"/>
            </a:endParaRPr>
          </a:p>
        </p:txBody>
      </p:sp>
      <p:pic>
        <p:nvPicPr>
          <p:cNvPr id="314" name="Content Placeholder 5" descr=""/>
          <p:cNvPicPr/>
          <p:nvPr/>
        </p:nvPicPr>
        <p:blipFill>
          <a:blip r:embed="rId1"/>
          <a:stretch/>
        </p:blipFill>
        <p:spPr>
          <a:xfrm>
            <a:off x="4834440" y="2427120"/>
            <a:ext cx="2498400" cy="288396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PlaceHolder 1"/>
          <p:cNvSpPr>
            <a:spLocks noGrp="1"/>
          </p:cNvSpPr>
          <p:nvPr>
            <p:ph type="title"/>
          </p:nvPr>
        </p:nvSpPr>
        <p:spPr>
          <a:xfrm>
            <a:off x="913680" y="618480"/>
            <a:ext cx="10364040" cy="1595880"/>
          </a:xfrm>
          <a:prstGeom prst="rect">
            <a:avLst/>
          </a:prstGeom>
          <a:noFill/>
          <a:ln w="0">
            <a:noFill/>
          </a:ln>
        </p:spPr>
        <p:txBody>
          <a:bodyPr anchor="ctr">
            <a:noAutofit/>
          </a:bodyPr>
          <a:p>
            <a:pPr>
              <a:lnSpc>
                <a:spcPct val="90000"/>
              </a:lnSpc>
              <a:buNone/>
            </a:pPr>
            <a:r>
              <a:rPr b="1" lang="en-US" sz="3600" spc="-1" strike="noStrike">
                <a:solidFill>
                  <a:srgbClr val="107ec6"/>
                </a:solidFill>
                <a:latin typeface="Times New Roman"/>
              </a:rPr>
              <a:t>2. Phân tích kết quả:</a:t>
            </a:r>
            <a:endParaRPr b="0" lang="en-US" sz="3600" spc="-1" strike="noStrike">
              <a:solidFill>
                <a:srgbClr val="000000"/>
              </a:solidFill>
              <a:latin typeface="Times New Roman"/>
            </a:endParaRPr>
          </a:p>
        </p:txBody>
      </p:sp>
      <p:sp>
        <p:nvSpPr>
          <p:cNvPr id="316" name="PlaceHolder 2"/>
          <p:cNvSpPr>
            <a:spLocks noGrp="1"/>
          </p:cNvSpPr>
          <p:nvPr>
            <p:ph/>
          </p:nvPr>
        </p:nvSpPr>
        <p:spPr>
          <a:xfrm>
            <a:off x="902160" y="1887120"/>
            <a:ext cx="10363320" cy="3423600"/>
          </a:xfrm>
          <a:prstGeom prst="rect">
            <a:avLst/>
          </a:prstGeom>
          <a:noFill/>
          <a:ln w="0">
            <a:noFill/>
          </a:ln>
        </p:spPr>
        <p:txBody>
          <a:bodyPr anchor="t">
            <a:noAutofit/>
          </a:bodyPr>
          <a:p>
            <a:pPr algn="just">
              <a:lnSpc>
                <a:spcPct val="150000"/>
              </a:lnSpc>
              <a:buNone/>
              <a:tabLst>
                <a:tab algn="l" pos="0"/>
              </a:tabLst>
            </a:pPr>
            <a:r>
              <a:rPr b="0" lang="en-US" sz="1800" spc="-1" strike="noStrike">
                <a:solidFill>
                  <a:srgbClr val="000000"/>
                </a:solidFill>
                <a:latin typeface="Times New Roman"/>
                <a:ea typeface="SimSun"/>
              </a:rPr>
              <a:t>Trong test case này, hệ điều hành sử dụng 1 CPU áp dụng round robin với time slice = 2 để định thời 8 tiến trình. Thông tin tổng quan của 6 tiến trình này như sau:</a:t>
            </a:r>
            <a:endParaRPr b="0" lang="en-US" sz="1800" spc="-1" strike="noStrike" cap="all">
              <a:solidFill>
                <a:srgbClr val="000000"/>
              </a:solidFill>
              <a:latin typeface="Times New Roman"/>
            </a:endParaRPr>
          </a:p>
        </p:txBody>
      </p:sp>
      <p:pic>
        <p:nvPicPr>
          <p:cNvPr id="317" name="Picture 9" descr=""/>
          <p:cNvPicPr/>
          <p:nvPr/>
        </p:nvPicPr>
        <p:blipFill>
          <a:blip r:embed="rId1"/>
          <a:stretch/>
        </p:blipFill>
        <p:spPr>
          <a:xfrm>
            <a:off x="2649600" y="2743200"/>
            <a:ext cx="6868080" cy="3495960"/>
          </a:xfrm>
          <a:prstGeom prst="rect">
            <a:avLst/>
          </a:prstGeom>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PlaceHolder 1"/>
          <p:cNvSpPr>
            <a:spLocks noGrp="1"/>
          </p:cNvSpPr>
          <p:nvPr>
            <p:ph type="title"/>
          </p:nvPr>
        </p:nvSpPr>
        <p:spPr>
          <a:xfrm>
            <a:off x="913680" y="618480"/>
            <a:ext cx="10364040" cy="1595880"/>
          </a:xfrm>
          <a:prstGeom prst="rect">
            <a:avLst/>
          </a:prstGeom>
          <a:noFill/>
          <a:ln w="0">
            <a:noFill/>
          </a:ln>
        </p:spPr>
        <p:txBody>
          <a:bodyPr anchor="ctr">
            <a:noAutofit/>
          </a:bodyPr>
          <a:p>
            <a:pPr>
              <a:lnSpc>
                <a:spcPct val="90000"/>
              </a:lnSpc>
              <a:buNone/>
            </a:pPr>
            <a:r>
              <a:rPr b="1" lang="en-US" sz="3600" spc="-1" strike="noStrike">
                <a:solidFill>
                  <a:srgbClr val="107ec6"/>
                </a:solidFill>
                <a:latin typeface="Times New Roman"/>
              </a:rPr>
              <a:t>2. Phân tích kết quả:</a:t>
            </a:r>
            <a:endParaRPr b="0" lang="en-US" sz="3600" spc="-1" strike="noStrike">
              <a:solidFill>
                <a:srgbClr val="000000"/>
              </a:solidFill>
              <a:latin typeface="Times New Roman"/>
            </a:endParaRPr>
          </a:p>
        </p:txBody>
      </p:sp>
      <p:pic>
        <p:nvPicPr>
          <p:cNvPr id="319" name="Content Placeholder 6" descr=""/>
          <p:cNvPicPr/>
          <p:nvPr/>
        </p:nvPicPr>
        <p:blipFill>
          <a:blip r:embed="rId1"/>
          <a:stretch/>
        </p:blipFill>
        <p:spPr>
          <a:xfrm>
            <a:off x="1439640" y="1751400"/>
            <a:ext cx="3938040" cy="4567680"/>
          </a:xfrm>
          <a:prstGeom prst="rect">
            <a:avLst/>
          </a:prstGeom>
          <a:ln w="0">
            <a:noFill/>
          </a:ln>
        </p:spPr>
      </p:pic>
      <p:pic>
        <p:nvPicPr>
          <p:cNvPr id="320" name="Content Placeholder 7" descr=""/>
          <p:cNvPicPr/>
          <p:nvPr/>
        </p:nvPicPr>
        <p:blipFill>
          <a:blip r:embed="rId2"/>
          <a:stretch/>
        </p:blipFill>
        <p:spPr>
          <a:xfrm>
            <a:off x="6491160" y="1751400"/>
            <a:ext cx="4100760" cy="456768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PlaceHolder 1"/>
          <p:cNvSpPr>
            <a:spLocks noGrp="1"/>
          </p:cNvSpPr>
          <p:nvPr>
            <p:ph type="title"/>
          </p:nvPr>
        </p:nvSpPr>
        <p:spPr>
          <a:xfrm>
            <a:off x="913680" y="618480"/>
            <a:ext cx="10364040" cy="1595880"/>
          </a:xfrm>
          <a:prstGeom prst="rect">
            <a:avLst/>
          </a:prstGeom>
          <a:noFill/>
          <a:ln w="0">
            <a:noFill/>
          </a:ln>
        </p:spPr>
        <p:txBody>
          <a:bodyPr anchor="ctr">
            <a:noAutofit/>
          </a:bodyPr>
          <a:p>
            <a:pPr>
              <a:lnSpc>
                <a:spcPct val="90000"/>
              </a:lnSpc>
              <a:buNone/>
            </a:pPr>
            <a:r>
              <a:rPr b="1" lang="en-US" sz="3600" spc="-1" strike="noStrike">
                <a:solidFill>
                  <a:srgbClr val="107ec6"/>
                </a:solidFill>
                <a:latin typeface="Times New Roman"/>
              </a:rPr>
              <a:t>2. Phân tích kết quả:</a:t>
            </a:r>
            <a:endParaRPr b="0" lang="en-US" sz="3600" spc="-1" strike="noStrike">
              <a:solidFill>
                <a:srgbClr val="000000"/>
              </a:solidFill>
              <a:latin typeface="Times New Roman"/>
            </a:endParaRPr>
          </a:p>
        </p:txBody>
      </p:sp>
      <p:pic>
        <p:nvPicPr>
          <p:cNvPr id="322" name="Content Placeholder 8" descr=""/>
          <p:cNvPicPr/>
          <p:nvPr/>
        </p:nvPicPr>
        <p:blipFill>
          <a:blip r:embed="rId1"/>
          <a:stretch/>
        </p:blipFill>
        <p:spPr>
          <a:xfrm>
            <a:off x="1484640" y="1878120"/>
            <a:ext cx="4223160" cy="4361040"/>
          </a:xfrm>
          <a:prstGeom prst="rect">
            <a:avLst/>
          </a:prstGeom>
          <a:ln w="0">
            <a:noFill/>
          </a:ln>
        </p:spPr>
      </p:pic>
      <p:pic>
        <p:nvPicPr>
          <p:cNvPr id="323" name="Content Placeholder 9" descr=""/>
          <p:cNvPicPr/>
          <p:nvPr/>
        </p:nvPicPr>
        <p:blipFill>
          <a:blip r:embed="rId2"/>
          <a:stretch/>
        </p:blipFill>
        <p:spPr>
          <a:xfrm>
            <a:off x="6483600" y="1878120"/>
            <a:ext cx="4794120" cy="436104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PlaceHolder 1"/>
          <p:cNvSpPr>
            <a:spLocks noGrp="1"/>
          </p:cNvSpPr>
          <p:nvPr>
            <p:ph type="title"/>
          </p:nvPr>
        </p:nvSpPr>
        <p:spPr>
          <a:xfrm>
            <a:off x="913680" y="618480"/>
            <a:ext cx="10364040" cy="1595880"/>
          </a:xfrm>
          <a:prstGeom prst="rect">
            <a:avLst/>
          </a:prstGeom>
          <a:noFill/>
          <a:ln w="0">
            <a:noFill/>
          </a:ln>
        </p:spPr>
        <p:txBody>
          <a:bodyPr anchor="ctr">
            <a:noAutofit/>
          </a:bodyPr>
          <a:p>
            <a:pPr>
              <a:lnSpc>
                <a:spcPct val="90000"/>
              </a:lnSpc>
              <a:buNone/>
            </a:pPr>
            <a:r>
              <a:rPr b="1" lang="en-US" sz="3600" spc="-1" strike="noStrike">
                <a:solidFill>
                  <a:srgbClr val="107ec6"/>
                </a:solidFill>
                <a:latin typeface="Times New Roman"/>
              </a:rPr>
              <a:t>2. Phân tích kết quả:</a:t>
            </a:r>
            <a:endParaRPr b="0" lang="en-US" sz="3600" spc="-1" strike="noStrike">
              <a:solidFill>
                <a:srgbClr val="000000"/>
              </a:solidFill>
              <a:latin typeface="Times New Roman"/>
            </a:endParaRPr>
          </a:p>
        </p:txBody>
      </p:sp>
      <p:sp>
        <p:nvSpPr>
          <p:cNvPr id="325" name="PlaceHolder 2"/>
          <p:cNvSpPr>
            <a:spLocks noGrp="1"/>
          </p:cNvSpPr>
          <p:nvPr>
            <p:ph/>
          </p:nvPr>
        </p:nvSpPr>
        <p:spPr>
          <a:xfrm>
            <a:off x="913320" y="1874520"/>
            <a:ext cx="5106240" cy="679680"/>
          </a:xfrm>
          <a:prstGeom prst="rect">
            <a:avLst/>
          </a:prstGeom>
          <a:noFill/>
          <a:ln w="0">
            <a:noFill/>
          </a:ln>
        </p:spPr>
        <p:txBody>
          <a:bodyPr anchor="b">
            <a:noAutofit/>
          </a:bodyPr>
          <a:p>
            <a:pPr>
              <a:lnSpc>
                <a:spcPct val="85000"/>
              </a:lnSpc>
              <a:spcBef>
                <a:spcPts val="1001"/>
              </a:spcBef>
              <a:buNone/>
              <a:tabLst>
                <a:tab algn="l" pos="0"/>
              </a:tabLst>
            </a:pPr>
            <a:r>
              <a:rPr b="0" lang="en-US" sz="2600" spc="-1" strike="noStrike">
                <a:solidFill>
                  <a:srgbClr val="000000"/>
                </a:solidFill>
                <a:latin typeface="Times New Roman"/>
              </a:rPr>
              <a:t>Gant chart diagram:</a:t>
            </a:r>
            <a:endParaRPr b="0" lang="en-US" sz="2600" spc="-1" strike="noStrike" cap="all">
              <a:solidFill>
                <a:srgbClr val="000000"/>
              </a:solidFill>
              <a:latin typeface="Times New Roman"/>
            </a:endParaRPr>
          </a:p>
        </p:txBody>
      </p:sp>
      <p:pic>
        <p:nvPicPr>
          <p:cNvPr id="326" name="Content Placeholder 15" descr=""/>
          <p:cNvPicPr/>
          <p:nvPr/>
        </p:nvPicPr>
        <p:blipFill>
          <a:blip r:embed="rId1"/>
          <a:stretch/>
        </p:blipFill>
        <p:spPr>
          <a:xfrm>
            <a:off x="6400800" y="2201760"/>
            <a:ext cx="4761720" cy="4037400"/>
          </a:xfrm>
          <a:prstGeom prst="rect">
            <a:avLst/>
          </a:prstGeom>
          <a:ln w="0">
            <a:noFill/>
          </a:ln>
        </p:spPr>
      </p:pic>
      <p:pic>
        <p:nvPicPr>
          <p:cNvPr id="327" name="Picture 3" descr=""/>
          <p:cNvPicPr/>
          <p:nvPr/>
        </p:nvPicPr>
        <p:blipFill>
          <a:blip r:embed="rId2"/>
          <a:stretch/>
        </p:blipFill>
        <p:spPr>
          <a:xfrm>
            <a:off x="469440" y="2950560"/>
            <a:ext cx="5242680" cy="255240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PlaceHolder 1"/>
          <p:cNvSpPr>
            <a:spLocks noGrp="1"/>
          </p:cNvSpPr>
          <p:nvPr>
            <p:ph type="title"/>
          </p:nvPr>
        </p:nvSpPr>
        <p:spPr>
          <a:xfrm>
            <a:off x="913680" y="618480"/>
            <a:ext cx="10364040" cy="1595880"/>
          </a:xfrm>
          <a:prstGeom prst="rect">
            <a:avLst/>
          </a:prstGeom>
          <a:noFill/>
          <a:ln w="0">
            <a:noFill/>
          </a:ln>
        </p:spPr>
        <p:txBody>
          <a:bodyPr anchor="ctr">
            <a:noAutofit/>
          </a:bodyPr>
          <a:p>
            <a:pPr>
              <a:lnSpc>
                <a:spcPct val="90000"/>
              </a:lnSpc>
              <a:buNone/>
            </a:pPr>
            <a:r>
              <a:rPr b="1" lang="en-US" sz="3600" spc="-1" strike="noStrike" cap="all">
                <a:solidFill>
                  <a:srgbClr val="107ec6"/>
                </a:solidFill>
                <a:latin typeface="Times New Roman"/>
              </a:rPr>
              <a:t>3. Phân tích kết quả</a:t>
            </a:r>
            <a:endParaRPr b="0" lang="en-US" sz="3600" spc="-1" strike="noStrike">
              <a:solidFill>
                <a:srgbClr val="000000"/>
              </a:solidFill>
              <a:latin typeface="Times New Roman"/>
            </a:endParaRPr>
          </a:p>
        </p:txBody>
      </p:sp>
      <p:sp>
        <p:nvSpPr>
          <p:cNvPr id="329" name="PlaceHolder 2"/>
          <p:cNvSpPr>
            <a:spLocks noGrp="1"/>
          </p:cNvSpPr>
          <p:nvPr>
            <p:ph/>
          </p:nvPr>
        </p:nvSpPr>
        <p:spPr>
          <a:xfrm>
            <a:off x="990000" y="1832760"/>
            <a:ext cx="5105520" cy="3423600"/>
          </a:xfrm>
          <a:prstGeom prst="rect">
            <a:avLst/>
          </a:prstGeom>
          <a:noFill/>
          <a:ln w="0">
            <a:noFill/>
          </a:ln>
        </p:spPr>
        <p:txBody>
          <a:bodyPr anchor="t">
            <a:normAutofit/>
          </a:bodyPr>
          <a:p>
            <a:pPr algn="just">
              <a:lnSpc>
                <a:spcPct val="150000"/>
              </a:lnSpc>
              <a:buNone/>
              <a:tabLst>
                <a:tab algn="l" pos="0"/>
              </a:tabLst>
            </a:pPr>
            <a:r>
              <a:rPr b="0" lang="en-US" sz="1800" spc="-1" strike="noStrike">
                <a:solidFill>
                  <a:srgbClr val="000000"/>
                </a:solidFill>
                <a:latin typeface="Times New Roman"/>
                <a:ea typeface="SimSun"/>
              </a:rPr>
              <a:t>Gant Chart Diagram:</a:t>
            </a:r>
            <a:endParaRPr b="0" lang="en-US" sz="1800" spc="-1" strike="noStrike" cap="all">
              <a:solidFill>
                <a:srgbClr val="000000"/>
              </a:solidFill>
              <a:latin typeface="Times New Roman"/>
            </a:endParaRPr>
          </a:p>
          <a:p>
            <a:pPr algn="just">
              <a:lnSpc>
                <a:spcPct val="150000"/>
              </a:lnSpc>
              <a:buNone/>
              <a:tabLst>
                <a:tab algn="l" pos="0"/>
              </a:tabLst>
            </a:pPr>
            <a:endParaRPr b="0" lang="en-US" sz="1800" spc="-1" strike="noStrike" cap="all">
              <a:solidFill>
                <a:srgbClr val="000000"/>
              </a:solidFill>
              <a:latin typeface="Times New Roman"/>
            </a:endParaRPr>
          </a:p>
        </p:txBody>
      </p:sp>
      <p:sp>
        <p:nvSpPr>
          <p:cNvPr id="330" name="TextBox 3"/>
          <p:cNvSpPr/>
          <p:nvPr/>
        </p:nvSpPr>
        <p:spPr>
          <a:xfrm>
            <a:off x="5640480" y="2973960"/>
            <a:ext cx="914040" cy="914040"/>
          </a:xfrm>
          <a:prstGeom prst="rect">
            <a:avLst/>
          </a:prstGeom>
          <a:noFill/>
          <a:ln w="0">
            <a:noFill/>
          </a:ln>
        </p:spPr>
        <p:style>
          <a:lnRef idx="0"/>
          <a:fillRef idx="0"/>
          <a:effectRef idx="0"/>
          <a:fontRef idx="minor"/>
        </p:style>
      </p:sp>
      <p:pic>
        <p:nvPicPr>
          <p:cNvPr id="331" name="Picture 2" descr=""/>
          <p:cNvPicPr/>
          <p:nvPr/>
        </p:nvPicPr>
        <p:blipFill>
          <a:blip r:embed="rId1"/>
          <a:stretch/>
        </p:blipFill>
        <p:spPr>
          <a:xfrm>
            <a:off x="1300320" y="2489760"/>
            <a:ext cx="3724560" cy="3476880"/>
          </a:xfrm>
          <a:prstGeom prst="rect">
            <a:avLst/>
          </a:prstGeom>
          <a:ln w="0">
            <a:noFill/>
          </a:ln>
        </p:spPr>
      </p:pic>
      <p:pic>
        <p:nvPicPr>
          <p:cNvPr id="332" name="Content Placeholder 10" descr=""/>
          <p:cNvPicPr/>
          <p:nvPr/>
        </p:nvPicPr>
        <p:blipFill>
          <a:blip r:embed="rId2"/>
          <a:stretch/>
        </p:blipFill>
        <p:spPr>
          <a:xfrm>
            <a:off x="6711120" y="2155680"/>
            <a:ext cx="4397040" cy="3810600"/>
          </a:xfrm>
          <a:prstGeom prst="rect">
            <a:avLst/>
          </a:prstGeom>
          <a:ln w="0">
            <a:noFill/>
          </a:ln>
        </p:spPr>
      </p:pic>
      <p:pic>
        <p:nvPicPr>
          <p:cNvPr id="333" name="Picture 12" descr=""/>
          <p:cNvPicPr/>
          <p:nvPr/>
        </p:nvPicPr>
        <p:blipFill>
          <a:blip r:embed="rId3"/>
          <a:stretch/>
        </p:blipFill>
        <p:spPr>
          <a:xfrm>
            <a:off x="0" y="0"/>
            <a:ext cx="12191760" cy="685764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PlaceHolder 1"/>
          <p:cNvSpPr>
            <a:spLocks noGrp="1"/>
          </p:cNvSpPr>
          <p:nvPr>
            <p:ph type="title"/>
          </p:nvPr>
        </p:nvSpPr>
        <p:spPr>
          <a:xfrm>
            <a:off x="913680" y="618480"/>
            <a:ext cx="10364040" cy="1595880"/>
          </a:xfrm>
          <a:prstGeom prst="rect">
            <a:avLst/>
          </a:prstGeom>
          <a:noFill/>
          <a:ln w="0">
            <a:noFill/>
          </a:ln>
        </p:spPr>
        <p:txBody>
          <a:bodyPr anchor="ctr">
            <a:noAutofit/>
          </a:bodyPr>
          <a:p>
            <a:pPr>
              <a:lnSpc>
                <a:spcPct val="90000"/>
              </a:lnSpc>
              <a:buNone/>
            </a:pPr>
            <a:r>
              <a:rPr b="1" lang="en-US" sz="3600" spc="-1" strike="noStrike">
                <a:solidFill>
                  <a:srgbClr val="107ec6"/>
                </a:solidFill>
                <a:latin typeface="Times New Roman"/>
              </a:rPr>
              <a:t>I. Chính sách định thời</a:t>
            </a:r>
            <a:endParaRPr b="0" lang="en-US" sz="3600" spc="-1" strike="noStrike">
              <a:solidFill>
                <a:srgbClr val="000000"/>
              </a:solidFill>
              <a:latin typeface="Times New Roman"/>
            </a:endParaRPr>
          </a:p>
        </p:txBody>
      </p:sp>
      <p:sp>
        <p:nvSpPr>
          <p:cNvPr id="226" name="PlaceHolder 2"/>
          <p:cNvSpPr>
            <a:spLocks noGrp="1"/>
          </p:cNvSpPr>
          <p:nvPr>
            <p:ph/>
          </p:nvPr>
        </p:nvSpPr>
        <p:spPr>
          <a:xfrm>
            <a:off x="913680" y="1869120"/>
            <a:ext cx="10363320" cy="3423600"/>
          </a:xfrm>
          <a:prstGeom prst="rect">
            <a:avLst/>
          </a:prstGeom>
          <a:noFill/>
          <a:ln w="0">
            <a:noFill/>
          </a:ln>
        </p:spPr>
        <p:txBody>
          <a:bodyPr anchor="t">
            <a:noAutofit/>
          </a:bodyPr>
          <a:p>
            <a:pPr marL="457200" indent="-457200">
              <a:lnSpc>
                <a:spcPct val="120000"/>
              </a:lnSpc>
              <a:spcBef>
                <a:spcPts val="1001"/>
              </a:spcBef>
              <a:buClr>
                <a:srgbClr val="107ec6"/>
              </a:buClr>
              <a:buFont typeface="Times New Roman"/>
              <a:buAutoNum type="arabicPeriod"/>
            </a:pPr>
            <a:r>
              <a:rPr b="1" lang="en-US" sz="2000" spc="-1" strike="noStrike">
                <a:solidFill>
                  <a:srgbClr val="107ec6"/>
                </a:solidFill>
                <a:latin typeface="Times New Roman"/>
              </a:rPr>
              <a:t>Tổng quan:</a:t>
            </a:r>
            <a:endParaRPr b="0" lang="en-US" sz="2000" spc="-1" strike="noStrike" cap="all">
              <a:solidFill>
                <a:srgbClr val="000000"/>
              </a:solidFill>
              <a:latin typeface="Times New Roman"/>
            </a:endParaRPr>
          </a:p>
          <a:p>
            <a:pPr marL="457200" indent="-457200">
              <a:lnSpc>
                <a:spcPct val="120000"/>
              </a:lnSpc>
              <a:spcBef>
                <a:spcPts val="1001"/>
              </a:spcBef>
              <a:buClr>
                <a:srgbClr val="107ec6"/>
              </a:buClr>
              <a:buFont typeface="Times New Roman"/>
              <a:buAutoNum type="arabicPeriod"/>
            </a:pPr>
            <a:r>
              <a:rPr b="1" lang="en-US" sz="2000" spc="-1" strike="noStrike">
                <a:solidFill>
                  <a:srgbClr val="107ec6"/>
                </a:solidFill>
                <a:latin typeface="Times New Roman"/>
              </a:rPr>
              <a:t>Hiện thực:</a:t>
            </a:r>
            <a:endParaRPr b="0" lang="en-US" sz="2000" spc="-1" strike="noStrike" cap="all">
              <a:solidFill>
                <a:srgbClr val="000000"/>
              </a:solidFill>
              <a:latin typeface="Times New Roman"/>
            </a:endParaRPr>
          </a:p>
          <a:p>
            <a:pPr marL="457200" indent="-457200">
              <a:lnSpc>
                <a:spcPct val="120000"/>
              </a:lnSpc>
              <a:spcBef>
                <a:spcPts val="1001"/>
              </a:spcBef>
              <a:buClr>
                <a:srgbClr val="107ec6"/>
              </a:buClr>
              <a:buFont typeface="Times New Roman"/>
              <a:buAutoNum type="arabicPeriod"/>
            </a:pPr>
            <a:r>
              <a:rPr b="1" lang="en-US" sz="2000" spc="-1" strike="noStrike">
                <a:solidFill>
                  <a:srgbClr val="107ec6"/>
                </a:solidFill>
                <a:latin typeface="Times New Roman"/>
              </a:rPr>
              <a:t>Phân tích kết quả:</a:t>
            </a:r>
            <a:endParaRPr b="0" lang="en-US" sz="2000" spc="-1" strike="noStrike" cap="all">
              <a:solidFill>
                <a:srgbClr val="000000"/>
              </a:solidFill>
              <a:latin typeface="Times New Roman"/>
            </a:endParaRPr>
          </a:p>
          <a:p>
            <a:pPr>
              <a:lnSpc>
                <a:spcPct val="120000"/>
              </a:lnSpc>
              <a:spcBef>
                <a:spcPts val="1001"/>
              </a:spcBef>
              <a:buNone/>
              <a:tabLst>
                <a:tab algn="l" pos="0"/>
              </a:tabLst>
            </a:pPr>
            <a:endParaRPr b="0" lang="en-US" sz="2000" spc="-1" strike="noStrike" cap="all">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PlaceHolder 1"/>
          <p:cNvSpPr>
            <a:spLocks noGrp="1"/>
          </p:cNvSpPr>
          <p:nvPr>
            <p:ph type="title"/>
          </p:nvPr>
        </p:nvSpPr>
        <p:spPr>
          <a:xfrm>
            <a:off x="913680" y="618480"/>
            <a:ext cx="10364040" cy="1595880"/>
          </a:xfrm>
          <a:prstGeom prst="rect">
            <a:avLst/>
          </a:prstGeom>
          <a:noFill/>
          <a:ln w="0">
            <a:noFill/>
          </a:ln>
        </p:spPr>
        <p:txBody>
          <a:bodyPr anchor="ctr">
            <a:noAutofit/>
          </a:bodyPr>
          <a:p>
            <a:pPr>
              <a:lnSpc>
                <a:spcPct val="90000"/>
              </a:lnSpc>
              <a:buNone/>
            </a:pPr>
            <a:r>
              <a:rPr b="1" lang="en-US" sz="3600" spc="-1" strike="noStrike">
                <a:solidFill>
                  <a:srgbClr val="107ec6"/>
                </a:solidFill>
                <a:latin typeface="Times New Roman"/>
              </a:rPr>
              <a:t>1. Tổng quan</a:t>
            </a:r>
            <a:endParaRPr b="0" lang="en-US" sz="3600" spc="-1" strike="noStrike">
              <a:solidFill>
                <a:srgbClr val="000000"/>
              </a:solidFill>
              <a:latin typeface="Times New Roman"/>
            </a:endParaRPr>
          </a:p>
        </p:txBody>
      </p:sp>
      <p:sp>
        <p:nvSpPr>
          <p:cNvPr id="228" name="PlaceHolder 2"/>
          <p:cNvSpPr>
            <a:spLocks noGrp="1"/>
          </p:cNvSpPr>
          <p:nvPr>
            <p:ph/>
          </p:nvPr>
        </p:nvSpPr>
        <p:spPr>
          <a:xfrm>
            <a:off x="777960" y="1869120"/>
            <a:ext cx="10363320" cy="3423600"/>
          </a:xfrm>
          <a:prstGeom prst="rect">
            <a:avLst/>
          </a:prstGeom>
          <a:noFill/>
          <a:ln w="0">
            <a:noFill/>
          </a:ln>
        </p:spPr>
        <p:txBody>
          <a:bodyPr anchor="t">
            <a:noAutofit/>
          </a:bodyPr>
          <a:p>
            <a:pPr marL="457200" indent="228600" algn="just">
              <a:lnSpc>
                <a:spcPct val="150000"/>
              </a:lnSpc>
              <a:buClr>
                <a:srgbClr val="000000"/>
              </a:buClr>
              <a:buFont typeface="Arial"/>
              <a:buChar char="•"/>
            </a:pPr>
            <a:r>
              <a:rPr b="0" lang="en-US" sz="1800" spc="-1" strike="noStrike">
                <a:solidFill>
                  <a:srgbClr val="000000"/>
                </a:solidFill>
                <a:latin typeface="Times New Roman"/>
                <a:ea typeface="SimSun"/>
              </a:rPr>
              <a:t>Chính sách định thời mà hệ điều hành sử dụng là multi level queue (mlq) kết hợp round robin. </a:t>
            </a:r>
            <a:endParaRPr b="0" lang="en-US" sz="1800" spc="-1" strike="noStrike" cap="all">
              <a:solidFill>
                <a:srgbClr val="000000"/>
              </a:solidFill>
              <a:latin typeface="Times New Roman"/>
            </a:endParaRPr>
          </a:p>
          <a:p>
            <a:pPr marL="457200" indent="228600" algn="just">
              <a:lnSpc>
                <a:spcPct val="150000"/>
              </a:lnSpc>
              <a:buClr>
                <a:srgbClr val="000000"/>
              </a:buClr>
              <a:buFont typeface="Arial"/>
              <a:buChar char="•"/>
            </a:pPr>
            <a:r>
              <a:rPr b="0" lang="en-US" sz="1800" spc="-1" strike="noStrike">
                <a:solidFill>
                  <a:srgbClr val="000000"/>
                </a:solidFill>
                <a:latin typeface="Times New Roman"/>
                <a:ea typeface="SimSun"/>
              </a:rPr>
              <a:t>Trong hệ thống, mỗi process có một giá trị prio (độ ưu tiên) nhất định thể hiện độ ưu tiên của một process (tiến trình) và được dùng để xác định ready_queue (hàng đợi sẵn sàng) nào sẽ được dùng để chứa process đó, </a:t>
            </a:r>
            <a:endParaRPr b="0" lang="en-US" sz="1800" spc="-1" strike="noStrike" cap="all">
              <a:solidFill>
                <a:srgbClr val="000000"/>
              </a:solidFill>
              <a:latin typeface="Times New Roman"/>
            </a:endParaRPr>
          </a:p>
          <a:p>
            <a:pPr marL="457200" indent="228600" algn="just">
              <a:lnSpc>
                <a:spcPct val="150000"/>
              </a:lnSpc>
              <a:buClr>
                <a:srgbClr val="000000"/>
              </a:buClr>
              <a:buFont typeface="Arial"/>
              <a:buChar char="•"/>
            </a:pPr>
            <a:r>
              <a:rPr b="0" lang="en-US" sz="1800" spc="-1" strike="noStrike">
                <a:solidFill>
                  <a:srgbClr val="000000"/>
                </a:solidFill>
                <a:latin typeface="Times New Roman"/>
                <a:ea typeface="SimSun"/>
              </a:rPr>
              <a:t>Giá trị thuộc tính Prio càng thấp thể hiện cho độ ưu tiên càng cao.</a:t>
            </a:r>
            <a:endParaRPr b="0" lang="en-US" sz="1800" spc="-1" strike="noStrike" cap="all">
              <a:solidFill>
                <a:srgbClr val="000000"/>
              </a:solidFill>
              <a:latin typeface="Times New Roman"/>
            </a:endParaRPr>
          </a:p>
          <a:p>
            <a:pPr>
              <a:lnSpc>
                <a:spcPct val="120000"/>
              </a:lnSpc>
              <a:spcBef>
                <a:spcPts val="1001"/>
              </a:spcBef>
              <a:buNone/>
              <a:tabLst>
                <a:tab algn="l" pos="0"/>
              </a:tabLst>
            </a:pPr>
            <a:endParaRPr b="0" lang="en-US" sz="1800" spc="-1" strike="noStrike" cap="all">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PlaceHolder 1"/>
          <p:cNvSpPr>
            <a:spLocks noGrp="1"/>
          </p:cNvSpPr>
          <p:nvPr>
            <p:ph type="title"/>
          </p:nvPr>
        </p:nvSpPr>
        <p:spPr>
          <a:xfrm>
            <a:off x="913680" y="618480"/>
            <a:ext cx="10364040" cy="1595880"/>
          </a:xfrm>
          <a:prstGeom prst="rect">
            <a:avLst/>
          </a:prstGeom>
          <a:noFill/>
          <a:ln w="0">
            <a:noFill/>
          </a:ln>
        </p:spPr>
        <p:txBody>
          <a:bodyPr anchor="ctr">
            <a:noAutofit/>
          </a:bodyPr>
          <a:p>
            <a:pPr>
              <a:lnSpc>
                <a:spcPct val="90000"/>
              </a:lnSpc>
              <a:buNone/>
            </a:pPr>
            <a:r>
              <a:rPr b="1" lang="en-US" sz="3600" spc="-1" strike="noStrike">
                <a:solidFill>
                  <a:srgbClr val="107ec6"/>
                </a:solidFill>
                <a:latin typeface="Times New Roman"/>
              </a:rPr>
              <a:t>1. Tổng quan</a:t>
            </a:r>
            <a:endParaRPr b="0" lang="en-US" sz="3600" spc="-1" strike="noStrike">
              <a:solidFill>
                <a:srgbClr val="000000"/>
              </a:solidFill>
              <a:latin typeface="Times New Roman"/>
            </a:endParaRPr>
          </a:p>
        </p:txBody>
      </p:sp>
      <p:sp>
        <p:nvSpPr>
          <p:cNvPr id="230" name="PlaceHolder 2"/>
          <p:cNvSpPr>
            <a:spLocks noGrp="1"/>
          </p:cNvSpPr>
          <p:nvPr>
            <p:ph/>
          </p:nvPr>
        </p:nvSpPr>
        <p:spPr>
          <a:xfrm>
            <a:off x="777960" y="1869120"/>
            <a:ext cx="10363320" cy="3423600"/>
          </a:xfrm>
          <a:prstGeom prst="rect">
            <a:avLst/>
          </a:prstGeom>
          <a:noFill/>
          <a:ln w="0">
            <a:noFill/>
          </a:ln>
        </p:spPr>
        <p:txBody>
          <a:bodyPr anchor="t">
            <a:noAutofit/>
          </a:bodyPr>
          <a:p>
            <a:pPr marL="457200" indent="228600" algn="just">
              <a:lnSpc>
                <a:spcPct val="150000"/>
              </a:lnSpc>
              <a:buClr>
                <a:srgbClr val="000000"/>
              </a:buClr>
              <a:buFont typeface="Arial"/>
              <a:buChar char="•"/>
            </a:pPr>
            <a:r>
              <a:rPr b="0" lang="en-US" sz="1800" spc="-1" strike="noStrike">
                <a:solidFill>
                  <a:srgbClr val="000000"/>
                </a:solidFill>
                <a:latin typeface="Times New Roman"/>
                <a:ea typeface="SimSun"/>
              </a:rPr>
              <a:t>Ban đầu các hàng đợi có độ ưu tiên khác nhau sẽ có số lần sử dụng CPU khác nhau (thể hiện qua giá trị slot, tính bằng công thức MAX_PRIO - prio), hàng đợi có độ ưu tiên càng cao thì càng có nhiều lượt sử dụng CPU.Hàng đợi có độ ưu tiên cao nhất sẽ được chọn để thi thực trước cho đến khi đã sử dụng hết số slot cho phép. </a:t>
            </a:r>
            <a:endParaRPr b="0" lang="en-US" sz="1800" spc="-1" strike="noStrike" cap="all">
              <a:solidFill>
                <a:srgbClr val="000000"/>
              </a:solidFill>
              <a:latin typeface="Times New Roman"/>
            </a:endParaRPr>
          </a:p>
          <a:p>
            <a:pPr marL="457200" indent="228600" algn="just">
              <a:lnSpc>
                <a:spcPct val="150000"/>
              </a:lnSpc>
              <a:buClr>
                <a:srgbClr val="000000"/>
              </a:buClr>
              <a:buFont typeface="Arial"/>
              <a:buChar char="•"/>
            </a:pPr>
            <a:r>
              <a:rPr b="0" lang="en-US" sz="1800" spc="-1" strike="noStrike">
                <a:solidFill>
                  <a:srgbClr val="000000"/>
                </a:solidFill>
                <a:latin typeface="Times New Roman"/>
                <a:ea typeface="SimSun"/>
              </a:rPr>
              <a:t>Lúc này, cpu sẽ chuyển sang thực thi các process trong hàng đợi có độ ưu tiên thấp hơn. Tất cả hàng đợi sẽ được áp dụng cơ chế round robin, tức là việc thực thi một hàng đợi chính xác là thay phiên nhau thực thi các process trong hàng đợi ấy theo time slice cho trước, một lần thay phiên được tính là một lần sử dụng CPU.</a:t>
            </a:r>
            <a:endParaRPr b="0" lang="en-US" sz="1800" spc="-1" strike="noStrike" cap="all">
              <a:solidFill>
                <a:srgbClr val="000000"/>
              </a:solidFill>
              <a:latin typeface="Times New Roman"/>
            </a:endParaRPr>
          </a:p>
          <a:p>
            <a:pPr marL="457200" indent="228600" algn="just">
              <a:lnSpc>
                <a:spcPct val="150000"/>
              </a:lnSpc>
              <a:buClr>
                <a:srgbClr val="000000"/>
              </a:buClr>
              <a:buFont typeface="Arial"/>
              <a:buChar char="•"/>
            </a:pPr>
            <a:r>
              <a:rPr b="0" lang="en-US" sz="1800" spc="-1" strike="noStrike">
                <a:solidFill>
                  <a:srgbClr val="000000"/>
                </a:solidFill>
                <a:latin typeface="Times New Roman"/>
                <a:ea typeface="SimSun"/>
              </a:rPr>
              <a:t>Đến một thời điểm mà tất cả các hàng đợi đều sử dụng hết số slot ban đầu thì hệ thống sẽ cấp phát lại số slot cho từng hàng đợi theo công thức ban đầu sau đó lại tiếp thực hiện công việc định thời.</a:t>
            </a:r>
            <a:endParaRPr b="0" lang="en-US" sz="1800" spc="-1" strike="noStrike" cap="all">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PlaceHolder 1"/>
          <p:cNvSpPr>
            <a:spLocks noGrp="1"/>
          </p:cNvSpPr>
          <p:nvPr>
            <p:ph type="title"/>
          </p:nvPr>
        </p:nvSpPr>
        <p:spPr>
          <a:xfrm>
            <a:off x="913680" y="618480"/>
            <a:ext cx="10364040" cy="1595880"/>
          </a:xfrm>
          <a:prstGeom prst="rect">
            <a:avLst/>
          </a:prstGeom>
          <a:noFill/>
          <a:ln w="0">
            <a:noFill/>
          </a:ln>
        </p:spPr>
        <p:txBody>
          <a:bodyPr anchor="ctr">
            <a:noAutofit/>
          </a:bodyPr>
          <a:p>
            <a:pPr>
              <a:lnSpc>
                <a:spcPct val="90000"/>
              </a:lnSpc>
              <a:buNone/>
            </a:pPr>
            <a:r>
              <a:rPr b="1" lang="en-US" sz="3600" spc="-1" strike="noStrike" cap="all">
                <a:solidFill>
                  <a:srgbClr val="107ec6"/>
                </a:solidFill>
                <a:latin typeface="Times New Roman"/>
              </a:rPr>
              <a:t>2. Hiện thực</a:t>
            </a:r>
            <a:endParaRPr b="0" lang="en-US" sz="3600" spc="-1" strike="noStrike">
              <a:solidFill>
                <a:srgbClr val="000000"/>
              </a:solidFill>
              <a:latin typeface="Times New Roman"/>
            </a:endParaRPr>
          </a:p>
        </p:txBody>
      </p:sp>
      <p:sp>
        <p:nvSpPr>
          <p:cNvPr id="232" name="PlaceHolder 2"/>
          <p:cNvSpPr>
            <a:spLocks noGrp="1"/>
          </p:cNvSpPr>
          <p:nvPr>
            <p:ph/>
          </p:nvPr>
        </p:nvSpPr>
        <p:spPr>
          <a:xfrm>
            <a:off x="913680" y="1869120"/>
            <a:ext cx="10363320" cy="3423600"/>
          </a:xfrm>
          <a:prstGeom prst="rect">
            <a:avLst/>
          </a:prstGeom>
          <a:noFill/>
          <a:ln w="0">
            <a:noFill/>
          </a:ln>
        </p:spPr>
        <p:txBody>
          <a:bodyPr anchor="t">
            <a:normAutofit/>
          </a:bodyPr>
          <a:p>
            <a:pPr marL="228600" indent="-228600">
              <a:lnSpc>
                <a:spcPct val="120000"/>
              </a:lnSpc>
              <a:spcBef>
                <a:spcPts val="1001"/>
              </a:spcBef>
              <a:buClr>
                <a:srgbClr val="000000"/>
              </a:buClr>
              <a:buFont typeface="Arial"/>
              <a:buChar char="•"/>
            </a:pPr>
            <a:r>
              <a:rPr b="0" lang="vi-VN" sz="1800" spc="-1" strike="noStrike">
                <a:solidFill>
                  <a:srgbClr val="000000"/>
                </a:solidFill>
                <a:latin typeface="Times New Roman"/>
              </a:rPr>
              <a:t>Trước hết, ta định nghĩa cấu trúc của một hàng đợi (queue) gồm ba thuộc tính là mảng lưu trữ các tiến trình, số lượng các tiến trình trong hàng đợi hiện tại và vị trí mới tiếp theo trong mảng mà tiến trình có thể được thêm vào hoặc lấy ra, như hình sau:</a:t>
            </a:r>
            <a:endParaRPr b="0" lang="en-US" sz="1800" spc="-1" strike="noStrike" cap="all">
              <a:solidFill>
                <a:srgbClr val="000000"/>
              </a:solidFill>
              <a:latin typeface="Times New Roman"/>
            </a:endParaRPr>
          </a:p>
          <a:p>
            <a:pPr>
              <a:lnSpc>
                <a:spcPct val="120000"/>
              </a:lnSpc>
              <a:spcBef>
                <a:spcPts val="1001"/>
              </a:spcBef>
              <a:buNone/>
            </a:pPr>
            <a:endParaRPr b="0" lang="en-US" sz="1800" spc="-1" strike="noStrike" cap="all">
              <a:solidFill>
                <a:srgbClr val="000000"/>
              </a:solidFill>
              <a:latin typeface="Times New Roman"/>
            </a:endParaRPr>
          </a:p>
        </p:txBody>
      </p:sp>
      <p:sp>
        <p:nvSpPr>
          <p:cNvPr id="233" name="TextBox 3"/>
          <p:cNvSpPr/>
          <p:nvPr/>
        </p:nvSpPr>
        <p:spPr>
          <a:xfrm>
            <a:off x="5640480" y="2973960"/>
            <a:ext cx="914040" cy="914040"/>
          </a:xfrm>
          <a:prstGeom prst="rect">
            <a:avLst/>
          </a:prstGeom>
          <a:noFill/>
          <a:ln w="0">
            <a:noFill/>
          </a:ln>
        </p:spPr>
        <p:style>
          <a:lnRef idx="0"/>
          <a:fillRef idx="0"/>
          <a:effectRef idx="0"/>
          <a:fontRef idx="minor"/>
        </p:style>
      </p:sp>
      <p:pic>
        <p:nvPicPr>
          <p:cNvPr id="234" name="Picture 7" descr=""/>
          <p:cNvPicPr/>
          <p:nvPr/>
        </p:nvPicPr>
        <p:blipFill>
          <a:blip r:embed="rId1"/>
          <a:stretch/>
        </p:blipFill>
        <p:spPr>
          <a:xfrm>
            <a:off x="4090680" y="2905200"/>
            <a:ext cx="4010400" cy="104760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PlaceHolder 1"/>
          <p:cNvSpPr>
            <a:spLocks noGrp="1"/>
          </p:cNvSpPr>
          <p:nvPr>
            <p:ph type="title"/>
          </p:nvPr>
        </p:nvSpPr>
        <p:spPr>
          <a:xfrm>
            <a:off x="913680" y="618480"/>
            <a:ext cx="10364040" cy="1595880"/>
          </a:xfrm>
          <a:prstGeom prst="rect">
            <a:avLst/>
          </a:prstGeom>
          <a:noFill/>
          <a:ln w="0">
            <a:noFill/>
          </a:ln>
        </p:spPr>
        <p:txBody>
          <a:bodyPr anchor="ctr">
            <a:noAutofit/>
          </a:bodyPr>
          <a:p>
            <a:pPr>
              <a:lnSpc>
                <a:spcPct val="90000"/>
              </a:lnSpc>
              <a:buNone/>
            </a:pPr>
            <a:r>
              <a:rPr b="1" lang="en-US" sz="3600" spc="-1" strike="noStrike" cap="all">
                <a:solidFill>
                  <a:srgbClr val="107ec6"/>
                </a:solidFill>
                <a:latin typeface="Times New Roman"/>
              </a:rPr>
              <a:t>2. Hiện thực</a:t>
            </a:r>
            <a:endParaRPr b="0" lang="en-US" sz="3600" spc="-1" strike="noStrike">
              <a:solidFill>
                <a:srgbClr val="000000"/>
              </a:solidFill>
              <a:latin typeface="Times New Roman"/>
            </a:endParaRPr>
          </a:p>
        </p:txBody>
      </p:sp>
      <p:sp>
        <p:nvSpPr>
          <p:cNvPr id="236" name="PlaceHolder 2"/>
          <p:cNvSpPr>
            <a:spLocks noGrp="1"/>
          </p:cNvSpPr>
          <p:nvPr>
            <p:ph/>
          </p:nvPr>
        </p:nvSpPr>
        <p:spPr>
          <a:xfrm>
            <a:off x="913680" y="1869120"/>
            <a:ext cx="10363320" cy="3423600"/>
          </a:xfrm>
          <a:prstGeom prst="rect">
            <a:avLst/>
          </a:prstGeom>
          <a:noFill/>
          <a:ln w="0">
            <a:noFill/>
          </a:ln>
        </p:spPr>
        <p:txBody>
          <a:bodyPr anchor="t">
            <a:normAutofit/>
          </a:bodyPr>
          <a:p>
            <a:pPr marL="228600" indent="-228600">
              <a:lnSpc>
                <a:spcPct val="120000"/>
              </a:lnSpc>
              <a:spcBef>
                <a:spcPts val="1001"/>
              </a:spcBef>
              <a:buClr>
                <a:srgbClr val="000000"/>
              </a:buClr>
              <a:buFont typeface="Arial"/>
              <a:buChar char="•"/>
            </a:pPr>
            <a:r>
              <a:rPr b="0" lang="en-US" sz="1800" spc="-1" strike="noStrike">
                <a:solidFill>
                  <a:srgbClr val="000000"/>
                </a:solidFill>
                <a:latin typeface="Times New Roman"/>
                <a:ea typeface="SimSun"/>
              </a:rPr>
              <a:t>Trong file sched.C, ta bổ sung thêm file sched.H, hai hàm dequeue và enqueue như sau:</a:t>
            </a:r>
            <a:endParaRPr b="0" lang="en-US" sz="1800" spc="-1" strike="noStrike" cap="all">
              <a:solidFill>
                <a:srgbClr val="000000"/>
              </a:solidFill>
              <a:latin typeface="Times New Roman"/>
            </a:endParaRPr>
          </a:p>
          <a:p>
            <a:pPr>
              <a:lnSpc>
                <a:spcPct val="120000"/>
              </a:lnSpc>
              <a:spcBef>
                <a:spcPts val="1001"/>
              </a:spcBef>
              <a:buNone/>
              <a:tabLst>
                <a:tab algn="l" pos="0"/>
              </a:tabLst>
            </a:pPr>
            <a:endParaRPr b="0" lang="en-US" sz="1800" spc="-1" strike="noStrike" cap="all">
              <a:solidFill>
                <a:srgbClr val="000000"/>
              </a:solidFill>
              <a:latin typeface="Times New Roman"/>
            </a:endParaRPr>
          </a:p>
          <a:p>
            <a:pPr>
              <a:lnSpc>
                <a:spcPct val="120000"/>
              </a:lnSpc>
              <a:spcBef>
                <a:spcPts val="1001"/>
              </a:spcBef>
              <a:buNone/>
              <a:tabLst>
                <a:tab algn="l" pos="0"/>
              </a:tabLst>
            </a:pPr>
            <a:endParaRPr b="0" lang="en-US" sz="1800" spc="-1" strike="noStrike" cap="all">
              <a:solidFill>
                <a:srgbClr val="000000"/>
              </a:solidFill>
              <a:latin typeface="Times New Roman"/>
            </a:endParaRPr>
          </a:p>
        </p:txBody>
      </p:sp>
      <p:sp>
        <p:nvSpPr>
          <p:cNvPr id="237" name="TextBox 3"/>
          <p:cNvSpPr/>
          <p:nvPr/>
        </p:nvSpPr>
        <p:spPr>
          <a:xfrm>
            <a:off x="5640480" y="2973960"/>
            <a:ext cx="914040" cy="914040"/>
          </a:xfrm>
          <a:prstGeom prst="rect">
            <a:avLst/>
          </a:prstGeom>
          <a:noFill/>
          <a:ln w="0">
            <a:noFill/>
          </a:ln>
        </p:spPr>
        <p:style>
          <a:lnRef idx="0"/>
          <a:fillRef idx="0"/>
          <a:effectRef idx="0"/>
          <a:fontRef idx="minor"/>
        </p:style>
      </p:sp>
      <p:sp>
        <p:nvSpPr>
          <p:cNvPr id="238" name="TextBox 9"/>
          <p:cNvSpPr/>
          <p:nvPr/>
        </p:nvSpPr>
        <p:spPr>
          <a:xfrm>
            <a:off x="5640480" y="2942280"/>
            <a:ext cx="914040" cy="914040"/>
          </a:xfrm>
          <a:prstGeom prst="rect">
            <a:avLst/>
          </a:prstGeom>
          <a:noFill/>
          <a:ln w="0">
            <a:noFill/>
          </a:ln>
        </p:spPr>
        <p:style>
          <a:lnRef idx="0"/>
          <a:fillRef idx="0"/>
          <a:effectRef idx="0"/>
          <a:fontRef idx="minor"/>
        </p:style>
      </p:sp>
      <p:pic>
        <p:nvPicPr>
          <p:cNvPr id="239" name="Picture 11" descr=""/>
          <p:cNvPicPr/>
          <p:nvPr/>
        </p:nvPicPr>
        <p:blipFill>
          <a:blip r:embed="rId1"/>
          <a:stretch/>
        </p:blipFill>
        <p:spPr>
          <a:xfrm>
            <a:off x="3695040" y="2809080"/>
            <a:ext cx="4800960" cy="118080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PlaceHolder 1"/>
          <p:cNvSpPr>
            <a:spLocks noGrp="1"/>
          </p:cNvSpPr>
          <p:nvPr>
            <p:ph type="title"/>
          </p:nvPr>
        </p:nvSpPr>
        <p:spPr>
          <a:xfrm>
            <a:off x="913680" y="618480"/>
            <a:ext cx="10364040" cy="1595880"/>
          </a:xfrm>
          <a:prstGeom prst="rect">
            <a:avLst/>
          </a:prstGeom>
          <a:noFill/>
          <a:ln w="0">
            <a:noFill/>
          </a:ln>
        </p:spPr>
        <p:txBody>
          <a:bodyPr anchor="ctr">
            <a:noAutofit/>
          </a:bodyPr>
          <a:p>
            <a:pPr>
              <a:lnSpc>
                <a:spcPct val="90000"/>
              </a:lnSpc>
              <a:buNone/>
            </a:pPr>
            <a:r>
              <a:rPr b="1" lang="en-US" sz="3600" spc="-1" strike="noStrike" cap="all">
                <a:solidFill>
                  <a:srgbClr val="107ec6"/>
                </a:solidFill>
                <a:latin typeface="Times New Roman"/>
              </a:rPr>
              <a:t>2. Hiện thực</a:t>
            </a:r>
            <a:endParaRPr b="0" lang="en-US" sz="3600" spc="-1" strike="noStrike">
              <a:solidFill>
                <a:srgbClr val="000000"/>
              </a:solidFill>
              <a:latin typeface="Times New Roman"/>
            </a:endParaRPr>
          </a:p>
        </p:txBody>
      </p:sp>
      <p:pic>
        <p:nvPicPr>
          <p:cNvPr id="241" name="Content Placeholder 10" descr=""/>
          <p:cNvPicPr/>
          <p:nvPr/>
        </p:nvPicPr>
        <p:blipFill>
          <a:blip r:embed="rId1"/>
          <a:stretch/>
        </p:blipFill>
        <p:spPr>
          <a:xfrm>
            <a:off x="913680" y="2214720"/>
            <a:ext cx="5058000" cy="2095560"/>
          </a:xfrm>
          <a:prstGeom prst="rect">
            <a:avLst/>
          </a:prstGeom>
          <a:ln w="0">
            <a:noFill/>
          </a:ln>
        </p:spPr>
      </p:pic>
      <p:pic>
        <p:nvPicPr>
          <p:cNvPr id="242" name="Content Placeholder 14" descr=""/>
          <p:cNvPicPr/>
          <p:nvPr/>
        </p:nvPicPr>
        <p:blipFill>
          <a:blip r:embed="rId2"/>
          <a:stretch/>
        </p:blipFill>
        <p:spPr>
          <a:xfrm>
            <a:off x="6095880" y="2214720"/>
            <a:ext cx="5105160" cy="3152520"/>
          </a:xfrm>
          <a:prstGeom prst="rect">
            <a:avLst/>
          </a:prstGeom>
          <a:ln w="0">
            <a:noFill/>
          </a:ln>
        </p:spPr>
      </p:pic>
      <p:sp>
        <p:nvSpPr>
          <p:cNvPr id="243" name="TextBox 3"/>
          <p:cNvSpPr/>
          <p:nvPr/>
        </p:nvSpPr>
        <p:spPr>
          <a:xfrm>
            <a:off x="5640480" y="2973960"/>
            <a:ext cx="914040" cy="91404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TM04033925[[fn=Droplet]]</Template>
  <TotalTime>231</TotalTime>
  <Application>LibreOffice/7.3.7.2$Linux_X86_64 LibreOffice_project/30$Build-2</Application>
  <AppVersion>15.0000</AppVersion>
  <Words>1919</Words>
  <Paragraphs>105</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2023-12-18T11:48:08Z</dcterms:created>
  <dc:creator>Pham Nguyen Duc Thanh</dc:creator>
  <dc:description/>
  <dc:language>en-US</dc:language>
  <cp:lastModifiedBy/>
  <dcterms:modified xsi:type="dcterms:W3CDTF">2023-12-19T14:06:52Z</dcterms:modified>
  <cp:revision>7</cp:revision>
  <dc:subject/>
  <dc:title>Báo cáo bài tập lớn Môn học: hệ điều hành Đề tài: Hệ điều hành đơn giản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38</vt:i4>
  </property>
</Properties>
</file>